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Lst>
  <p:sldSz cy="5143500" cx="9144000"/>
  <p:notesSz cx="6858000" cy="9144000"/>
  <p:embeddedFontLst>
    <p:embeddedFont>
      <p:font typeface="Barlow Medium"/>
      <p:regular r:id="rId54"/>
      <p:bold r:id="rId55"/>
      <p:italic r:id="rId56"/>
      <p:boldItalic r:id="rId57"/>
    </p:embeddedFont>
    <p:embeddedFont>
      <p:font typeface="Barlow"/>
      <p:regular r:id="rId58"/>
      <p:bold r:id="rId59"/>
      <p:italic r:id="rId60"/>
      <p:boldItalic r:id="rId6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F4E864E-3C1D-4D48-9E1C-C65DB077FB8E}">
  <a:tblStyle styleId="{3F4E864E-3C1D-4D48-9E1C-C65DB077FB8E}"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1" Type="http://schemas.openxmlformats.org/officeDocument/2006/relationships/font" Target="fonts/Barlow-boldItalic.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Barlow-italic.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font" Target="fonts/BarlowMedium-bold.fntdata"/><Relationship Id="rId10" Type="http://schemas.openxmlformats.org/officeDocument/2006/relationships/slide" Target="slides/slide4.xml"/><Relationship Id="rId54" Type="http://schemas.openxmlformats.org/officeDocument/2006/relationships/font" Target="fonts/BarlowMedium-regular.fntdata"/><Relationship Id="rId13" Type="http://schemas.openxmlformats.org/officeDocument/2006/relationships/slide" Target="slides/slide7.xml"/><Relationship Id="rId57" Type="http://schemas.openxmlformats.org/officeDocument/2006/relationships/font" Target="fonts/BarlowMedium-boldItalic.fntdata"/><Relationship Id="rId12" Type="http://schemas.openxmlformats.org/officeDocument/2006/relationships/slide" Target="slides/slide6.xml"/><Relationship Id="rId56" Type="http://schemas.openxmlformats.org/officeDocument/2006/relationships/font" Target="fonts/BarlowMedium-italic.fntdata"/><Relationship Id="rId15" Type="http://schemas.openxmlformats.org/officeDocument/2006/relationships/slide" Target="slides/slide9.xml"/><Relationship Id="rId59" Type="http://schemas.openxmlformats.org/officeDocument/2006/relationships/font" Target="fonts/Barlow-bold.fntdata"/><Relationship Id="rId14" Type="http://schemas.openxmlformats.org/officeDocument/2006/relationships/slide" Target="slides/slide8.xml"/><Relationship Id="rId58" Type="http://schemas.openxmlformats.org/officeDocument/2006/relationships/font" Target="fonts/Barlow-regular.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investopedia.com/articles/basics/12/intrinsic-value.asp" TargetMode="Externa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3" name="Google Shape;193;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3" name="Google Shape;203;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600"/>
              <a:t>https://cdn.educba.com/academy/wp-content/uploads/2019/06/Budget-in-Excel.png</a:t>
            </a:r>
            <a:endParaRPr sz="6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0" name="Google Shape;210;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5" name="Google Shape;215;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0" name="Google Shape;220;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7" name="Google Shape;227;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4" name="Google Shape;234;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0" name="Google Shape;240;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8" name="Google Shape;248;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 name="Google Shape;13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3" name="Google Shape;253;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8" name="Google Shape;258;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5" name="Google Shape;265;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2" name="Google Shape;272;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Font typeface="Arial"/>
              <a:buChar char="-"/>
            </a:pPr>
            <a:r>
              <a:rPr lang="en">
                <a:solidFill>
                  <a:schemeClr val="dk1"/>
                </a:solidFill>
              </a:rPr>
              <a:t>Stock Exchange allows domestic companies to acquire funding from foreign companies, ensuring flow of money in the economy.</a:t>
            </a:r>
            <a:endParaRPr>
              <a:solidFill>
                <a:schemeClr val="dk1"/>
              </a:solidFill>
            </a:endParaRPr>
          </a:p>
          <a:p>
            <a:pPr indent="-298450" lvl="0" marL="457200" rtl="0" algn="l">
              <a:lnSpc>
                <a:spcPct val="115000"/>
              </a:lnSpc>
              <a:spcBef>
                <a:spcPts val="0"/>
              </a:spcBef>
              <a:spcAft>
                <a:spcPts val="0"/>
              </a:spcAft>
              <a:buClr>
                <a:schemeClr val="dk1"/>
              </a:buClr>
              <a:buSzPts val="1100"/>
              <a:buFont typeface="Arial"/>
              <a:buChar char="-"/>
            </a:pPr>
            <a:r>
              <a:rPr lang="en">
                <a:solidFill>
                  <a:schemeClr val="dk1"/>
                </a:solidFill>
              </a:rPr>
              <a:t>Stock Exchange helps the companies acquire capital without leverage, helping them expand and grow.</a:t>
            </a:r>
            <a:endParaRPr>
              <a:solidFill>
                <a:schemeClr val="dk1"/>
              </a:solidFill>
            </a:endParaRPr>
          </a:p>
          <a:p>
            <a:pPr indent="-298450" lvl="0" marL="457200" rtl="0" algn="l">
              <a:lnSpc>
                <a:spcPct val="115000"/>
              </a:lnSpc>
              <a:spcBef>
                <a:spcPts val="0"/>
              </a:spcBef>
              <a:spcAft>
                <a:spcPts val="0"/>
              </a:spcAft>
              <a:buClr>
                <a:schemeClr val="dk1"/>
              </a:buClr>
              <a:buSzPts val="1100"/>
              <a:buFont typeface="Arial"/>
              <a:buChar char="-"/>
            </a:pPr>
            <a:r>
              <a:rPr lang="en">
                <a:solidFill>
                  <a:schemeClr val="dk1"/>
                </a:solidFill>
              </a:rPr>
              <a:t>They are highly regulated (so the unfair practices followed by the people and the companies are acted upon easily and immediately)</a:t>
            </a:r>
            <a:endParaRPr>
              <a:solidFill>
                <a:schemeClr val="dk1"/>
              </a:solidFill>
            </a:endParaRPr>
          </a:p>
          <a:p>
            <a:pPr indent="-298450" lvl="0" marL="457200" rtl="0" algn="l">
              <a:lnSpc>
                <a:spcPct val="115000"/>
              </a:lnSpc>
              <a:spcBef>
                <a:spcPts val="0"/>
              </a:spcBef>
              <a:spcAft>
                <a:spcPts val="0"/>
              </a:spcAft>
              <a:buClr>
                <a:schemeClr val="dk1"/>
              </a:buClr>
              <a:buSzPts val="1100"/>
              <a:buFont typeface="Arial"/>
              <a:buChar char="-"/>
            </a:pPr>
            <a:r>
              <a:rPr lang="en">
                <a:solidFill>
                  <a:schemeClr val="dk1"/>
                </a:solidFill>
              </a:rPr>
              <a:t>It provides an opportunity to the common public to invest in the companies listed on the stock exchange, and become owner of a small part of the company, so they can earn money from the appreciation of the stock price, and potentially earn a higher interest rate than the Bank FDs.</a:t>
            </a:r>
            <a:endParaRPr>
              <a:solidFill>
                <a:schemeClr val="dk1"/>
              </a:solidFill>
            </a:endParaRPr>
          </a:p>
          <a:p>
            <a:pPr indent="0" lvl="0" marL="0" rtl="0" algn="l">
              <a:lnSpc>
                <a:spcPct val="100000"/>
              </a:lnSpc>
              <a:spcBef>
                <a:spcPts val="1200"/>
              </a:spcBef>
              <a:spcAft>
                <a:spcPts val="0"/>
              </a:spcAft>
              <a:buSzPts val="1100"/>
              <a:buNone/>
            </a:pPr>
            <a:r>
              <a:t/>
            </a:r>
            <a:endParaRPr>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8" name="Google Shape;278;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Font typeface="Arial"/>
              <a:buChar char="-"/>
            </a:pPr>
            <a:r>
              <a:rPr lang="en">
                <a:solidFill>
                  <a:schemeClr val="dk1"/>
                </a:solidFill>
              </a:rPr>
              <a:t>They are highly regulated (for example, during the Russia-Ukraine crisis, the Russian stock exchange were closed for trading for approximately a month)</a:t>
            </a:r>
            <a:endParaRPr>
              <a:solidFill>
                <a:schemeClr val="dk1"/>
              </a:solidFill>
            </a:endParaRPr>
          </a:p>
          <a:p>
            <a:pPr indent="-298450" lvl="0" marL="457200" rtl="0" algn="l">
              <a:lnSpc>
                <a:spcPct val="115000"/>
              </a:lnSpc>
              <a:spcBef>
                <a:spcPts val="0"/>
              </a:spcBef>
              <a:spcAft>
                <a:spcPts val="0"/>
              </a:spcAft>
              <a:buClr>
                <a:schemeClr val="dk1"/>
              </a:buClr>
              <a:buSzPts val="1100"/>
              <a:buFont typeface="Arial"/>
              <a:buChar char="-"/>
            </a:pPr>
            <a:r>
              <a:rPr lang="en">
                <a:solidFill>
                  <a:schemeClr val="dk1"/>
                </a:solidFill>
              </a:rPr>
              <a:t>There are chances of scams taking place in the Stock Markets, and Scams can worsen the sentiments of the people in the country, causing protests. Major scams can even lead to recessions. (however the chances of scams are low)</a:t>
            </a:r>
            <a:endParaRPr>
              <a:solidFill>
                <a:schemeClr val="dk1"/>
              </a:solidFill>
            </a:endParaRPr>
          </a:p>
          <a:p>
            <a:pPr indent="-298450" lvl="0" marL="457200" rtl="0" algn="l">
              <a:lnSpc>
                <a:spcPct val="115000"/>
              </a:lnSpc>
              <a:spcBef>
                <a:spcPts val="0"/>
              </a:spcBef>
              <a:spcAft>
                <a:spcPts val="0"/>
              </a:spcAft>
              <a:buClr>
                <a:schemeClr val="dk1"/>
              </a:buClr>
              <a:buSzPts val="1100"/>
              <a:buFont typeface="Arial"/>
              <a:buChar char="-"/>
            </a:pPr>
            <a:r>
              <a:t/>
            </a:r>
            <a:endParaRPr>
              <a:solidFill>
                <a:schemeClr val="dk1"/>
              </a:solidFill>
            </a:endParaRPr>
          </a:p>
          <a:p>
            <a:pPr indent="0" lvl="0" marL="0" rtl="0" algn="l">
              <a:lnSpc>
                <a:spcPct val="100000"/>
              </a:lnSpc>
              <a:spcBef>
                <a:spcPts val="1200"/>
              </a:spcBef>
              <a:spcAft>
                <a:spcPts val="0"/>
              </a:spcAft>
              <a:buSzPts val="1100"/>
              <a:buNone/>
            </a:pPr>
            <a:r>
              <a:t/>
            </a:r>
            <a:endParaRPr>
              <a:solidFill>
                <a:schemeClr val="dk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5" name="Google Shape;285;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1" name="Google Shape;291;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Font typeface="Arial"/>
              <a:buChar char="-"/>
            </a:pPr>
            <a:r>
              <a:rPr lang="en">
                <a:solidFill>
                  <a:schemeClr val="dk1"/>
                </a:solidFill>
              </a:rPr>
              <a:t>(Sanctions on Russia because of its invasion in Ukraine has caused high inflation, leading to interest rate hikes increasing the fear of recession. Also the recent lockdowns in China had caused a decrease in the supply)</a:t>
            </a:r>
            <a:endParaRPr>
              <a:solidFill>
                <a:schemeClr val="dk1"/>
              </a:solidFill>
            </a:endParaRPr>
          </a:p>
          <a:p>
            <a:pPr indent="0" lvl="0" marL="0" rtl="0" algn="l">
              <a:lnSpc>
                <a:spcPct val="100000"/>
              </a:lnSpc>
              <a:spcBef>
                <a:spcPts val="1200"/>
              </a:spcBef>
              <a:spcAft>
                <a:spcPts val="0"/>
              </a:spcAft>
              <a:buSzPts val="1100"/>
              <a:buNone/>
            </a:pPr>
            <a:r>
              <a:t/>
            </a:r>
            <a:endParaRPr>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7" name="Google Shape;297;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There are 11 stock market sectors, as classified by the Global Industry Classification Standard, which include healthcare, materials, real estate, consumer staples, consumer discretionary, utilities, energy, industrials, consumer services, financials, and technology.</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3" name="Google Shape;303;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0" name="Google Shape;310;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 name="Google Shape;14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6" name="Google Shape;316;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2" name="Google Shape;322;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8" name="Google Shape;328;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5" name="Google Shape;335;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1" name="Google Shape;341;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9" name="Google Shape;349;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4" name="Google Shape;354;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2" name="Google Shape;362;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7" name="Google Shape;367;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2" name="Google Shape;372;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9" name="Google Shape;14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Intrinsic Value</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600" u="sng">
                <a:solidFill>
                  <a:srgbClr val="363739"/>
                </a:solidFill>
                <a:hlinkClick r:id="rId2">
                  <a:extLst>
                    <a:ext uri="{A12FA001-AC4F-418D-AE19-62706E023703}">
                      <ahyp:hlinkClr val="tx"/>
                    </a:ext>
                  </a:extLst>
                </a:hlinkClick>
              </a:rPr>
              <a:t>https://www.investopedia.com/articles/basics/12/intrinsic-value.asp</a:t>
            </a:r>
            <a:endParaRPr sz="600">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8" name="Google Shape;378;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3" name="Google Shape;383;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9" name="Google Shape;389;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4" name="Google Shape;394;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1" name="Google Shape;401;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7" name="Google Shape;407;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3" name="Google Shape;413;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8" name="Google Shape;418;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 name="Google Shape;16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600"/>
              <a:t>https://www.investopedia.com/terms/f/finance.asp</a:t>
            </a:r>
            <a:endParaRPr sz="6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600"/>
              <a:t>https://www.investopedia.com/terms/f/finance.asp</a:t>
            </a:r>
            <a:endParaRPr sz="600"/>
          </a:p>
          <a:p>
            <a:pPr indent="0" lvl="0" marL="0" rtl="0" algn="l">
              <a:lnSpc>
                <a:spcPct val="100000"/>
              </a:lnSpc>
              <a:spcBef>
                <a:spcPts val="0"/>
              </a:spcBef>
              <a:spcAft>
                <a:spcPts val="0"/>
              </a:spcAft>
              <a:buClr>
                <a:schemeClr val="dk1"/>
              </a:buClr>
              <a:buSzPts val="1100"/>
              <a:buFont typeface="Arial"/>
              <a:buNone/>
            </a:pPr>
            <a:r>
              <a:rPr lang="en" sz="600"/>
              <a:t>https://s3.amazonaws.com/utep-uploads/wp-content/uploads/sparkle-box/2019/04/30112128/corporate-meeting-with-finance-director.jpg</a:t>
            </a:r>
            <a:endParaRPr sz="600"/>
          </a:p>
          <a:p>
            <a:pPr indent="0" lvl="0" marL="0" rtl="0" algn="l">
              <a:lnSpc>
                <a:spcPct val="100000"/>
              </a:lnSpc>
              <a:spcBef>
                <a:spcPts val="0"/>
              </a:spcBef>
              <a:spcAft>
                <a:spcPts val="0"/>
              </a:spcAft>
              <a:buClr>
                <a:schemeClr val="dk1"/>
              </a:buClr>
              <a:buSzPts val="1100"/>
              <a:buFont typeface="Arial"/>
              <a:buNone/>
            </a:pPr>
            <a:r>
              <a:rPr lang="en" sz="600"/>
              <a:t>https://img.etimg.com/thumb/msid-67450028,width-1200,height-900,imgsize-405947,overlay-economictimes/photo.jpg</a:t>
            </a:r>
            <a:endParaRPr sz="600"/>
          </a:p>
          <a:p>
            <a:pPr indent="0" lvl="0" marL="0" rtl="0" algn="l">
              <a:lnSpc>
                <a:spcPct val="100000"/>
              </a:lnSpc>
              <a:spcBef>
                <a:spcPts val="0"/>
              </a:spcBef>
              <a:spcAft>
                <a:spcPts val="0"/>
              </a:spcAft>
              <a:buSzPts val="1100"/>
              <a:buNone/>
            </a:pPr>
            <a:r>
              <a:rPr lang="en" sz="600"/>
              <a:t>https://www.acecloudhosting.com/blog/wp-content/uploads/2019/06/money-saving-budget-tips.jpg</a:t>
            </a:r>
            <a:endParaRPr sz="6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 name="Google Shape;179;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 name="Google Shape;185;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Strategic Allocation</a:t>
            </a:r>
            <a:endParaRPr sz="600">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sp>
        <p:nvSpPr>
          <p:cNvPr id="10" name="Google Shape;10;p2"/>
          <p:cNvSpPr/>
          <p:nvPr/>
        </p:nvSpPr>
        <p:spPr>
          <a:xfrm>
            <a:off x="-1590675" y="-430404"/>
            <a:ext cx="6391200" cy="6391200"/>
          </a:xfrm>
          <a:prstGeom prst="chord">
            <a:avLst>
              <a:gd fmla="val 14385217" name="adj1"/>
              <a:gd fmla="val 7208317" name="adj2"/>
            </a:avLst>
          </a:prstGeom>
          <a:solidFill>
            <a:schemeClr val="accent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11" name="Google Shape;11;p2"/>
          <p:cNvSpPr/>
          <p:nvPr/>
        </p:nvSpPr>
        <p:spPr>
          <a:xfrm>
            <a:off x="449540" y="784173"/>
            <a:ext cx="539646" cy="134911"/>
          </a:xfrm>
          <a:custGeom>
            <a:rect b="b" l="l" r="r" t="t"/>
            <a:pathLst>
              <a:path extrusionOk="0" h="269823" w="1079292">
                <a:moveTo>
                  <a:pt x="134912" y="0"/>
                </a:moveTo>
                <a:cubicBezTo>
                  <a:pt x="60373" y="0"/>
                  <a:pt x="0" y="60373"/>
                  <a:pt x="0" y="134912"/>
                </a:cubicBezTo>
                <a:cubicBezTo>
                  <a:pt x="0" y="209450"/>
                  <a:pt x="60373" y="269823"/>
                  <a:pt x="134912" y="269823"/>
                </a:cubicBezTo>
                <a:cubicBezTo>
                  <a:pt x="209450" y="269823"/>
                  <a:pt x="269823" y="209450"/>
                  <a:pt x="269823" y="134912"/>
                </a:cubicBezTo>
                <a:cubicBezTo>
                  <a:pt x="269823" y="60373"/>
                  <a:pt x="209450" y="0"/>
                  <a:pt x="134912" y="0"/>
                </a:cubicBezTo>
                <a:close/>
                <a:moveTo>
                  <a:pt x="944381" y="0"/>
                </a:moveTo>
                <a:cubicBezTo>
                  <a:pt x="869842" y="0"/>
                  <a:pt x="809469" y="60373"/>
                  <a:pt x="809469" y="134912"/>
                </a:cubicBezTo>
                <a:cubicBezTo>
                  <a:pt x="809469" y="209450"/>
                  <a:pt x="869842" y="269823"/>
                  <a:pt x="944381" y="269823"/>
                </a:cubicBezTo>
                <a:cubicBezTo>
                  <a:pt x="1018919" y="269823"/>
                  <a:pt x="1079292" y="209450"/>
                  <a:pt x="1079292" y="134912"/>
                </a:cubicBezTo>
                <a:cubicBezTo>
                  <a:pt x="1079292" y="60373"/>
                  <a:pt x="1018919" y="0"/>
                  <a:pt x="944381" y="0"/>
                </a:cubicBezTo>
                <a:close/>
                <a:moveTo>
                  <a:pt x="539646" y="0"/>
                </a:moveTo>
                <a:cubicBezTo>
                  <a:pt x="465107" y="0"/>
                  <a:pt x="404735" y="60373"/>
                  <a:pt x="404735" y="134912"/>
                </a:cubicBezTo>
                <a:cubicBezTo>
                  <a:pt x="404735" y="209450"/>
                  <a:pt x="465107" y="269823"/>
                  <a:pt x="539646" y="269823"/>
                </a:cubicBezTo>
                <a:cubicBezTo>
                  <a:pt x="614185" y="269823"/>
                  <a:pt x="674558" y="209450"/>
                  <a:pt x="674558" y="134912"/>
                </a:cubicBezTo>
                <a:cubicBezTo>
                  <a:pt x="674558" y="60373"/>
                  <a:pt x="614185" y="0"/>
                  <a:pt x="539646" y="0"/>
                </a:cubicBez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12" name="Google Shape;12;p2"/>
          <p:cNvSpPr txBox="1"/>
          <p:nvPr>
            <p:ph type="ctrTitle"/>
          </p:nvPr>
        </p:nvSpPr>
        <p:spPr>
          <a:xfrm>
            <a:off x="514350" y="1838325"/>
            <a:ext cx="3497400" cy="18471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SzPts val="6000"/>
              <a:buNone/>
              <a:defRPr sz="6000"/>
            </a:lvl1pPr>
            <a:lvl2pPr lvl="1" algn="l">
              <a:lnSpc>
                <a:spcPct val="90000"/>
              </a:lnSpc>
              <a:spcBef>
                <a:spcPts val="0"/>
              </a:spcBef>
              <a:spcAft>
                <a:spcPts val="0"/>
              </a:spcAft>
              <a:buSzPts val="6000"/>
              <a:buNone/>
              <a:defRPr sz="6000"/>
            </a:lvl2pPr>
            <a:lvl3pPr lvl="2" algn="l">
              <a:lnSpc>
                <a:spcPct val="90000"/>
              </a:lnSpc>
              <a:spcBef>
                <a:spcPts val="0"/>
              </a:spcBef>
              <a:spcAft>
                <a:spcPts val="0"/>
              </a:spcAft>
              <a:buSzPts val="6000"/>
              <a:buNone/>
              <a:defRPr sz="6000"/>
            </a:lvl3pPr>
            <a:lvl4pPr lvl="3" algn="l">
              <a:lnSpc>
                <a:spcPct val="90000"/>
              </a:lnSpc>
              <a:spcBef>
                <a:spcPts val="0"/>
              </a:spcBef>
              <a:spcAft>
                <a:spcPts val="0"/>
              </a:spcAft>
              <a:buSzPts val="6000"/>
              <a:buNone/>
              <a:defRPr sz="6000"/>
            </a:lvl4pPr>
            <a:lvl5pPr lvl="4" algn="l">
              <a:lnSpc>
                <a:spcPct val="90000"/>
              </a:lnSpc>
              <a:spcBef>
                <a:spcPts val="0"/>
              </a:spcBef>
              <a:spcAft>
                <a:spcPts val="0"/>
              </a:spcAft>
              <a:buSzPts val="6000"/>
              <a:buNone/>
              <a:defRPr sz="6000"/>
            </a:lvl5pPr>
            <a:lvl6pPr lvl="5" algn="l">
              <a:lnSpc>
                <a:spcPct val="90000"/>
              </a:lnSpc>
              <a:spcBef>
                <a:spcPts val="0"/>
              </a:spcBef>
              <a:spcAft>
                <a:spcPts val="0"/>
              </a:spcAft>
              <a:buSzPts val="6000"/>
              <a:buNone/>
              <a:defRPr sz="6000"/>
            </a:lvl6pPr>
            <a:lvl7pPr lvl="6" algn="l">
              <a:lnSpc>
                <a:spcPct val="90000"/>
              </a:lnSpc>
              <a:spcBef>
                <a:spcPts val="0"/>
              </a:spcBef>
              <a:spcAft>
                <a:spcPts val="0"/>
              </a:spcAft>
              <a:buSzPts val="6000"/>
              <a:buNone/>
              <a:defRPr sz="6000"/>
            </a:lvl7pPr>
            <a:lvl8pPr lvl="7" algn="l">
              <a:lnSpc>
                <a:spcPct val="90000"/>
              </a:lnSpc>
              <a:spcBef>
                <a:spcPts val="0"/>
              </a:spcBef>
              <a:spcAft>
                <a:spcPts val="0"/>
              </a:spcAft>
              <a:buSzPts val="6000"/>
              <a:buNone/>
              <a:defRPr sz="6000"/>
            </a:lvl8pPr>
            <a:lvl9pPr lvl="8" algn="l">
              <a:lnSpc>
                <a:spcPct val="90000"/>
              </a:lnSpc>
              <a:spcBef>
                <a:spcPts val="0"/>
              </a:spcBef>
              <a:spcAft>
                <a:spcPts val="0"/>
              </a:spcAft>
              <a:buSzPts val="6000"/>
              <a:buNone/>
              <a:defRPr sz="6000"/>
            </a:lvl9pPr>
          </a:lstStyle>
          <a:p/>
        </p:txBody>
      </p:sp>
      <p:sp>
        <p:nvSpPr>
          <p:cNvPr id="13" name="Google Shape;13;p2"/>
          <p:cNvSpPr txBox="1"/>
          <p:nvPr>
            <p:ph idx="12" type="sldNum"/>
          </p:nvPr>
        </p:nvSpPr>
        <p:spPr>
          <a:xfrm>
            <a:off x="314625" y="4788300"/>
            <a:ext cx="548700" cy="1827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1pPr>
            <a:lvl2pPr indent="0" lvl="1"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2pPr>
            <a:lvl3pPr indent="0" lvl="2"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3pPr>
            <a:lvl4pPr indent="0" lvl="3"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4pPr>
            <a:lvl5pPr indent="0" lvl="4"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5pPr>
            <a:lvl6pPr indent="0" lvl="5"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6pPr>
            <a:lvl7pPr indent="0" lvl="6"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7pPr>
            <a:lvl8pPr indent="0" lvl="7"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8pPr>
            <a:lvl9pPr indent="0" lvl="8"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AUTOLAYOUT_3">
    <p:bg>
      <p:bgPr>
        <a:solidFill>
          <a:srgbClr val="FFFFFF"/>
        </a:solidFill>
      </p:bgPr>
    </p:bg>
    <p:spTree>
      <p:nvGrpSpPr>
        <p:cNvPr id="72" name="Shape 72"/>
        <p:cNvGrpSpPr/>
        <p:nvPr/>
      </p:nvGrpSpPr>
      <p:grpSpPr>
        <a:xfrm>
          <a:off x="0" y="0"/>
          <a:ext cx="0" cy="0"/>
          <a:chOff x="0" y="0"/>
          <a:chExt cx="0" cy="0"/>
        </a:xfrm>
      </p:grpSpPr>
      <p:sp>
        <p:nvSpPr>
          <p:cNvPr id="73" name="Google Shape;73;p11"/>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11"/>
          <p:cNvSpPr/>
          <p:nvPr/>
        </p:nvSpPr>
        <p:spPr>
          <a:xfrm>
            <a:off x="0" y="0"/>
            <a:ext cx="35127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11"/>
          <p:cNvSpPr txBox="1"/>
          <p:nvPr>
            <p:ph type="title"/>
          </p:nvPr>
        </p:nvSpPr>
        <p:spPr>
          <a:xfrm>
            <a:off x="311700" y="307825"/>
            <a:ext cx="2631900" cy="43167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rgbClr val="FFFFFF"/>
              </a:buClr>
              <a:buSzPts val="3000"/>
              <a:buNone/>
              <a:defRPr sz="3000">
                <a:solidFill>
                  <a:srgbClr val="FFFFFF"/>
                </a:solidFill>
              </a:defRPr>
            </a:lvl1pPr>
            <a:lvl2pPr lvl="1" algn="l">
              <a:lnSpc>
                <a:spcPct val="100000"/>
              </a:lnSpc>
              <a:spcBef>
                <a:spcPts val="0"/>
              </a:spcBef>
              <a:spcAft>
                <a:spcPts val="0"/>
              </a:spcAft>
              <a:buClr>
                <a:srgbClr val="FFFFFF"/>
              </a:buClr>
              <a:buSzPts val="3000"/>
              <a:buNone/>
              <a:defRPr sz="3000">
                <a:solidFill>
                  <a:srgbClr val="FFFFFF"/>
                </a:solidFill>
              </a:defRPr>
            </a:lvl2pPr>
            <a:lvl3pPr lvl="2" algn="l">
              <a:lnSpc>
                <a:spcPct val="100000"/>
              </a:lnSpc>
              <a:spcBef>
                <a:spcPts val="0"/>
              </a:spcBef>
              <a:spcAft>
                <a:spcPts val="0"/>
              </a:spcAft>
              <a:buClr>
                <a:srgbClr val="FFFFFF"/>
              </a:buClr>
              <a:buSzPts val="3000"/>
              <a:buNone/>
              <a:defRPr sz="3000">
                <a:solidFill>
                  <a:srgbClr val="FFFFFF"/>
                </a:solidFill>
              </a:defRPr>
            </a:lvl3pPr>
            <a:lvl4pPr lvl="3" algn="l">
              <a:lnSpc>
                <a:spcPct val="100000"/>
              </a:lnSpc>
              <a:spcBef>
                <a:spcPts val="0"/>
              </a:spcBef>
              <a:spcAft>
                <a:spcPts val="0"/>
              </a:spcAft>
              <a:buClr>
                <a:srgbClr val="FFFFFF"/>
              </a:buClr>
              <a:buSzPts val="3000"/>
              <a:buNone/>
              <a:defRPr sz="3000">
                <a:solidFill>
                  <a:srgbClr val="FFFFFF"/>
                </a:solidFill>
              </a:defRPr>
            </a:lvl4pPr>
            <a:lvl5pPr lvl="4" algn="l">
              <a:lnSpc>
                <a:spcPct val="100000"/>
              </a:lnSpc>
              <a:spcBef>
                <a:spcPts val="0"/>
              </a:spcBef>
              <a:spcAft>
                <a:spcPts val="0"/>
              </a:spcAft>
              <a:buClr>
                <a:srgbClr val="FFFFFF"/>
              </a:buClr>
              <a:buSzPts val="3000"/>
              <a:buNone/>
              <a:defRPr sz="3000">
                <a:solidFill>
                  <a:srgbClr val="FFFFFF"/>
                </a:solidFill>
              </a:defRPr>
            </a:lvl5pPr>
            <a:lvl6pPr lvl="5" algn="l">
              <a:lnSpc>
                <a:spcPct val="100000"/>
              </a:lnSpc>
              <a:spcBef>
                <a:spcPts val="0"/>
              </a:spcBef>
              <a:spcAft>
                <a:spcPts val="0"/>
              </a:spcAft>
              <a:buClr>
                <a:srgbClr val="FFFFFF"/>
              </a:buClr>
              <a:buSzPts val="3000"/>
              <a:buNone/>
              <a:defRPr sz="3000">
                <a:solidFill>
                  <a:srgbClr val="FFFFFF"/>
                </a:solidFill>
              </a:defRPr>
            </a:lvl6pPr>
            <a:lvl7pPr lvl="6" algn="l">
              <a:lnSpc>
                <a:spcPct val="100000"/>
              </a:lnSpc>
              <a:spcBef>
                <a:spcPts val="0"/>
              </a:spcBef>
              <a:spcAft>
                <a:spcPts val="0"/>
              </a:spcAft>
              <a:buClr>
                <a:srgbClr val="FFFFFF"/>
              </a:buClr>
              <a:buSzPts val="3000"/>
              <a:buNone/>
              <a:defRPr sz="3000">
                <a:solidFill>
                  <a:srgbClr val="FFFFFF"/>
                </a:solidFill>
              </a:defRPr>
            </a:lvl7pPr>
            <a:lvl8pPr lvl="7" algn="l">
              <a:lnSpc>
                <a:spcPct val="100000"/>
              </a:lnSpc>
              <a:spcBef>
                <a:spcPts val="0"/>
              </a:spcBef>
              <a:spcAft>
                <a:spcPts val="0"/>
              </a:spcAft>
              <a:buClr>
                <a:srgbClr val="FFFFFF"/>
              </a:buClr>
              <a:buSzPts val="3000"/>
              <a:buNone/>
              <a:defRPr sz="3000">
                <a:solidFill>
                  <a:srgbClr val="FFFFFF"/>
                </a:solidFill>
              </a:defRPr>
            </a:lvl8pPr>
            <a:lvl9pPr lvl="8" algn="l">
              <a:lnSpc>
                <a:spcPct val="100000"/>
              </a:lnSpc>
              <a:spcBef>
                <a:spcPts val="0"/>
              </a:spcBef>
              <a:spcAft>
                <a:spcPts val="0"/>
              </a:spcAft>
              <a:buClr>
                <a:srgbClr val="FFFFFF"/>
              </a:buClr>
              <a:buSzPts val="3000"/>
              <a:buNone/>
              <a:defRPr sz="3000">
                <a:solidFill>
                  <a:srgbClr val="FFFFFF"/>
                </a:solidFill>
              </a:defRPr>
            </a:lvl9pPr>
          </a:lstStyle>
          <a:p/>
        </p:txBody>
      </p:sp>
      <p:sp>
        <p:nvSpPr>
          <p:cNvPr id="76" name="Google Shape;76;p11"/>
          <p:cNvSpPr txBox="1"/>
          <p:nvPr>
            <p:ph idx="1" type="body"/>
          </p:nvPr>
        </p:nvSpPr>
        <p:spPr>
          <a:xfrm>
            <a:off x="4011825" y="364950"/>
            <a:ext cx="4850400" cy="4259700"/>
          </a:xfrm>
          <a:prstGeom prst="rect">
            <a:avLst/>
          </a:prstGeom>
          <a:noFill/>
          <a:ln>
            <a:noFill/>
          </a:ln>
        </p:spPr>
        <p:txBody>
          <a:bodyPr anchorCtr="0" anchor="t" bIns="0" lIns="0" spcFirstLastPara="1" rIns="0" wrap="square" tIns="0">
            <a:noAutofit/>
          </a:bodyPr>
          <a:lstStyle>
            <a:lvl1pPr indent="-342900" lvl="0" marL="457200" algn="l">
              <a:lnSpc>
                <a:spcPct val="115000"/>
              </a:lnSpc>
              <a:spcBef>
                <a:spcPts val="0"/>
              </a:spcBef>
              <a:spcAft>
                <a:spcPts val="0"/>
              </a:spcAft>
              <a:buClr>
                <a:schemeClr val="dk2"/>
              </a:buClr>
              <a:buSzPts val="1800"/>
              <a:buChar char="•"/>
              <a:defRPr sz="1800">
                <a:solidFill>
                  <a:schemeClr val="dk2"/>
                </a:solidFill>
              </a:defRPr>
            </a:lvl1pPr>
            <a:lvl2pPr indent="-330200" lvl="1" marL="914400" algn="l">
              <a:lnSpc>
                <a:spcPct val="115000"/>
              </a:lnSpc>
              <a:spcBef>
                <a:spcPts val="1600"/>
              </a:spcBef>
              <a:spcAft>
                <a:spcPts val="0"/>
              </a:spcAft>
              <a:buClr>
                <a:schemeClr val="dk2"/>
              </a:buClr>
              <a:buSzPts val="1600"/>
              <a:buChar char="○"/>
              <a:defRPr sz="1400">
                <a:solidFill>
                  <a:schemeClr val="dk2"/>
                </a:solidFill>
              </a:defRPr>
            </a:lvl2pPr>
            <a:lvl3pPr indent="-330200" lvl="2" marL="1371600" algn="l">
              <a:lnSpc>
                <a:spcPct val="115000"/>
              </a:lnSpc>
              <a:spcBef>
                <a:spcPts val="1600"/>
              </a:spcBef>
              <a:spcAft>
                <a:spcPts val="0"/>
              </a:spcAft>
              <a:buClr>
                <a:schemeClr val="dk2"/>
              </a:buClr>
              <a:buSzPts val="1600"/>
              <a:buChar char="■"/>
              <a:defRPr sz="1400">
                <a:solidFill>
                  <a:schemeClr val="dk2"/>
                </a:solidFill>
              </a:defRPr>
            </a:lvl3pPr>
            <a:lvl4pPr indent="-330200" lvl="3" marL="1828800" algn="l">
              <a:lnSpc>
                <a:spcPct val="115000"/>
              </a:lnSpc>
              <a:spcBef>
                <a:spcPts val="1600"/>
              </a:spcBef>
              <a:spcAft>
                <a:spcPts val="0"/>
              </a:spcAft>
              <a:buClr>
                <a:schemeClr val="dk2"/>
              </a:buClr>
              <a:buSzPts val="1600"/>
              <a:buChar char="●"/>
              <a:defRPr sz="1400">
                <a:solidFill>
                  <a:schemeClr val="dk2"/>
                </a:solidFill>
              </a:defRPr>
            </a:lvl4pPr>
            <a:lvl5pPr indent="-330200" lvl="4" marL="2286000" algn="l">
              <a:lnSpc>
                <a:spcPct val="115000"/>
              </a:lnSpc>
              <a:spcBef>
                <a:spcPts val="1600"/>
              </a:spcBef>
              <a:spcAft>
                <a:spcPts val="0"/>
              </a:spcAft>
              <a:buClr>
                <a:schemeClr val="dk2"/>
              </a:buClr>
              <a:buSzPts val="1600"/>
              <a:buChar char="○"/>
              <a:defRPr sz="1400">
                <a:solidFill>
                  <a:schemeClr val="dk2"/>
                </a:solidFill>
              </a:defRPr>
            </a:lvl5pPr>
            <a:lvl6pPr indent="-330200" lvl="5" marL="2743200" algn="l">
              <a:lnSpc>
                <a:spcPct val="115000"/>
              </a:lnSpc>
              <a:spcBef>
                <a:spcPts val="1600"/>
              </a:spcBef>
              <a:spcAft>
                <a:spcPts val="0"/>
              </a:spcAft>
              <a:buClr>
                <a:schemeClr val="dk2"/>
              </a:buClr>
              <a:buSzPts val="1600"/>
              <a:buChar char="■"/>
              <a:defRPr sz="1400">
                <a:solidFill>
                  <a:schemeClr val="dk2"/>
                </a:solidFill>
              </a:defRPr>
            </a:lvl6pPr>
            <a:lvl7pPr indent="-330200" lvl="6" marL="3200400" algn="l">
              <a:lnSpc>
                <a:spcPct val="115000"/>
              </a:lnSpc>
              <a:spcBef>
                <a:spcPts val="1600"/>
              </a:spcBef>
              <a:spcAft>
                <a:spcPts val="0"/>
              </a:spcAft>
              <a:buClr>
                <a:schemeClr val="dk2"/>
              </a:buClr>
              <a:buSzPts val="1600"/>
              <a:buChar char="●"/>
              <a:defRPr sz="1400">
                <a:solidFill>
                  <a:schemeClr val="dk2"/>
                </a:solidFill>
              </a:defRPr>
            </a:lvl7pPr>
            <a:lvl8pPr indent="-330200" lvl="7" marL="3657600" algn="l">
              <a:lnSpc>
                <a:spcPct val="115000"/>
              </a:lnSpc>
              <a:spcBef>
                <a:spcPts val="1600"/>
              </a:spcBef>
              <a:spcAft>
                <a:spcPts val="0"/>
              </a:spcAft>
              <a:buClr>
                <a:schemeClr val="dk2"/>
              </a:buClr>
              <a:buSzPts val="1600"/>
              <a:buChar char="○"/>
              <a:defRPr sz="1400">
                <a:solidFill>
                  <a:schemeClr val="dk2"/>
                </a:solidFill>
              </a:defRPr>
            </a:lvl8pPr>
            <a:lvl9pPr indent="-330200" lvl="8" marL="4114800" algn="l">
              <a:lnSpc>
                <a:spcPct val="115000"/>
              </a:lnSpc>
              <a:spcBef>
                <a:spcPts val="1600"/>
              </a:spcBef>
              <a:spcAft>
                <a:spcPts val="1600"/>
              </a:spcAft>
              <a:buClr>
                <a:schemeClr val="dk2"/>
              </a:buClr>
              <a:buSzPts val="1600"/>
              <a:buChar char="■"/>
              <a:defRPr sz="1400">
                <a:solidFill>
                  <a:schemeClr val="dk2"/>
                </a:solidFill>
              </a:defRPr>
            </a:lvl9pPr>
          </a:lstStyle>
          <a:p/>
        </p:txBody>
      </p:sp>
      <p:sp>
        <p:nvSpPr>
          <p:cNvPr id="77" name="Google Shape;77;p11"/>
          <p:cNvSpPr txBox="1"/>
          <p:nvPr>
            <p:ph idx="12" type="sldNum"/>
          </p:nvPr>
        </p:nvSpPr>
        <p:spPr>
          <a:xfrm>
            <a:off x="8472458" y="4663217"/>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100"/>
              <a:buFont typeface="Arial"/>
              <a:buNone/>
              <a:defRPr b="1" i="0" sz="1000" u="none" cap="none" strike="noStrike">
                <a:solidFill>
                  <a:schemeClr val="dk2"/>
                </a:solidFill>
                <a:latin typeface="Barlow"/>
                <a:ea typeface="Barlow"/>
                <a:cs typeface="Barlow"/>
                <a:sym typeface="Barlow"/>
              </a:defRPr>
            </a:lvl1pPr>
            <a:lvl2pPr indent="0" lvl="1" marL="0" marR="0" algn="r">
              <a:lnSpc>
                <a:spcPct val="100000"/>
              </a:lnSpc>
              <a:spcBef>
                <a:spcPts val="0"/>
              </a:spcBef>
              <a:spcAft>
                <a:spcPts val="0"/>
              </a:spcAft>
              <a:buClr>
                <a:srgbClr val="000000"/>
              </a:buClr>
              <a:buSzPts val="1100"/>
              <a:buFont typeface="Arial"/>
              <a:buNone/>
              <a:defRPr b="1" i="0" sz="1000" u="none" cap="none" strike="noStrike">
                <a:solidFill>
                  <a:schemeClr val="dk2"/>
                </a:solidFill>
                <a:latin typeface="Barlow"/>
                <a:ea typeface="Barlow"/>
                <a:cs typeface="Barlow"/>
                <a:sym typeface="Barlow"/>
              </a:defRPr>
            </a:lvl2pPr>
            <a:lvl3pPr indent="0" lvl="2" marL="0" marR="0" algn="r">
              <a:lnSpc>
                <a:spcPct val="100000"/>
              </a:lnSpc>
              <a:spcBef>
                <a:spcPts val="0"/>
              </a:spcBef>
              <a:spcAft>
                <a:spcPts val="0"/>
              </a:spcAft>
              <a:buClr>
                <a:srgbClr val="000000"/>
              </a:buClr>
              <a:buSzPts val="1100"/>
              <a:buFont typeface="Arial"/>
              <a:buNone/>
              <a:defRPr b="1" i="0" sz="1000" u="none" cap="none" strike="noStrike">
                <a:solidFill>
                  <a:schemeClr val="dk2"/>
                </a:solidFill>
                <a:latin typeface="Barlow"/>
                <a:ea typeface="Barlow"/>
                <a:cs typeface="Barlow"/>
                <a:sym typeface="Barlow"/>
              </a:defRPr>
            </a:lvl3pPr>
            <a:lvl4pPr indent="0" lvl="3" marL="0" marR="0" algn="r">
              <a:lnSpc>
                <a:spcPct val="100000"/>
              </a:lnSpc>
              <a:spcBef>
                <a:spcPts val="0"/>
              </a:spcBef>
              <a:spcAft>
                <a:spcPts val="0"/>
              </a:spcAft>
              <a:buClr>
                <a:srgbClr val="000000"/>
              </a:buClr>
              <a:buSzPts val="1100"/>
              <a:buFont typeface="Arial"/>
              <a:buNone/>
              <a:defRPr b="1" i="0" sz="1000" u="none" cap="none" strike="noStrike">
                <a:solidFill>
                  <a:schemeClr val="dk2"/>
                </a:solidFill>
                <a:latin typeface="Barlow"/>
                <a:ea typeface="Barlow"/>
                <a:cs typeface="Barlow"/>
                <a:sym typeface="Barlow"/>
              </a:defRPr>
            </a:lvl4pPr>
            <a:lvl5pPr indent="0" lvl="4" marL="0" marR="0" algn="r">
              <a:lnSpc>
                <a:spcPct val="100000"/>
              </a:lnSpc>
              <a:spcBef>
                <a:spcPts val="0"/>
              </a:spcBef>
              <a:spcAft>
                <a:spcPts val="0"/>
              </a:spcAft>
              <a:buClr>
                <a:srgbClr val="000000"/>
              </a:buClr>
              <a:buSzPts val="1100"/>
              <a:buFont typeface="Arial"/>
              <a:buNone/>
              <a:defRPr b="1" i="0" sz="1000" u="none" cap="none" strike="noStrike">
                <a:solidFill>
                  <a:schemeClr val="dk2"/>
                </a:solidFill>
                <a:latin typeface="Barlow"/>
                <a:ea typeface="Barlow"/>
                <a:cs typeface="Barlow"/>
                <a:sym typeface="Barlow"/>
              </a:defRPr>
            </a:lvl5pPr>
            <a:lvl6pPr indent="0" lvl="5" marL="0" marR="0" algn="r">
              <a:lnSpc>
                <a:spcPct val="100000"/>
              </a:lnSpc>
              <a:spcBef>
                <a:spcPts val="0"/>
              </a:spcBef>
              <a:spcAft>
                <a:spcPts val="0"/>
              </a:spcAft>
              <a:buClr>
                <a:srgbClr val="000000"/>
              </a:buClr>
              <a:buSzPts val="1100"/>
              <a:buFont typeface="Arial"/>
              <a:buNone/>
              <a:defRPr b="1" i="0" sz="1000" u="none" cap="none" strike="noStrike">
                <a:solidFill>
                  <a:schemeClr val="dk2"/>
                </a:solidFill>
                <a:latin typeface="Barlow"/>
                <a:ea typeface="Barlow"/>
                <a:cs typeface="Barlow"/>
                <a:sym typeface="Barlow"/>
              </a:defRPr>
            </a:lvl6pPr>
            <a:lvl7pPr indent="0" lvl="6" marL="0" marR="0" algn="r">
              <a:lnSpc>
                <a:spcPct val="100000"/>
              </a:lnSpc>
              <a:spcBef>
                <a:spcPts val="0"/>
              </a:spcBef>
              <a:spcAft>
                <a:spcPts val="0"/>
              </a:spcAft>
              <a:buClr>
                <a:srgbClr val="000000"/>
              </a:buClr>
              <a:buSzPts val="1100"/>
              <a:buFont typeface="Arial"/>
              <a:buNone/>
              <a:defRPr b="1" i="0" sz="1000" u="none" cap="none" strike="noStrike">
                <a:solidFill>
                  <a:schemeClr val="dk2"/>
                </a:solidFill>
                <a:latin typeface="Barlow"/>
                <a:ea typeface="Barlow"/>
                <a:cs typeface="Barlow"/>
                <a:sym typeface="Barlow"/>
              </a:defRPr>
            </a:lvl7pPr>
            <a:lvl8pPr indent="0" lvl="7" marL="0" marR="0" algn="r">
              <a:lnSpc>
                <a:spcPct val="100000"/>
              </a:lnSpc>
              <a:spcBef>
                <a:spcPts val="0"/>
              </a:spcBef>
              <a:spcAft>
                <a:spcPts val="0"/>
              </a:spcAft>
              <a:buClr>
                <a:srgbClr val="000000"/>
              </a:buClr>
              <a:buSzPts val="1100"/>
              <a:buFont typeface="Arial"/>
              <a:buNone/>
              <a:defRPr b="1" i="0" sz="1000" u="none" cap="none" strike="noStrike">
                <a:solidFill>
                  <a:schemeClr val="dk2"/>
                </a:solidFill>
                <a:latin typeface="Barlow"/>
                <a:ea typeface="Barlow"/>
                <a:cs typeface="Barlow"/>
                <a:sym typeface="Barlow"/>
              </a:defRPr>
            </a:lvl8pPr>
            <a:lvl9pPr indent="0" lvl="8" marL="0" marR="0" algn="r">
              <a:lnSpc>
                <a:spcPct val="100000"/>
              </a:lnSpc>
              <a:spcBef>
                <a:spcPts val="0"/>
              </a:spcBef>
              <a:spcAft>
                <a:spcPts val="0"/>
              </a:spcAft>
              <a:buClr>
                <a:srgbClr val="000000"/>
              </a:buClr>
              <a:buSzPts val="1100"/>
              <a:buFont typeface="Arial"/>
              <a:buNone/>
              <a:defRPr b="1" i="0" sz="1000" u="none" cap="none" strike="noStrike">
                <a:solidFill>
                  <a:schemeClr val="dk2"/>
                </a:solidFill>
                <a:latin typeface="Barlow"/>
                <a:ea typeface="Barlow"/>
                <a:cs typeface="Barlow"/>
                <a:sym typeface="Barlow"/>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AUTOLAYOUT_4">
    <p:spTree>
      <p:nvGrpSpPr>
        <p:cNvPr id="78" name="Shape 78"/>
        <p:cNvGrpSpPr/>
        <p:nvPr/>
      </p:nvGrpSpPr>
      <p:grpSpPr>
        <a:xfrm>
          <a:off x="0" y="0"/>
          <a:ext cx="0" cy="0"/>
          <a:chOff x="0" y="0"/>
          <a:chExt cx="0" cy="0"/>
        </a:xfrm>
      </p:grpSpPr>
      <p:sp>
        <p:nvSpPr>
          <p:cNvPr id="79" name="Google Shape;79;p12"/>
          <p:cNvSpPr/>
          <p:nvPr/>
        </p:nvSpPr>
        <p:spPr>
          <a:xfrm>
            <a:off x="0" y="0"/>
            <a:ext cx="9144000" cy="5143500"/>
          </a:xfrm>
          <a:prstGeom prst="rect">
            <a:avLst/>
          </a:prstGeom>
          <a:solidFill>
            <a:srgbClr val="2632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0" name="Google Shape;80;p12"/>
          <p:cNvGrpSpPr/>
          <p:nvPr/>
        </p:nvGrpSpPr>
        <p:grpSpPr>
          <a:xfrm>
            <a:off x="0" y="4510813"/>
            <a:ext cx="9144000" cy="150575"/>
            <a:chOff x="0" y="3797750"/>
            <a:chExt cx="9144000" cy="150575"/>
          </a:xfrm>
        </p:grpSpPr>
        <p:cxnSp>
          <p:nvCxnSpPr>
            <p:cNvPr id="81" name="Google Shape;81;p12"/>
            <p:cNvCxnSpPr/>
            <p:nvPr/>
          </p:nvCxnSpPr>
          <p:spPr>
            <a:xfrm>
              <a:off x="0" y="3797750"/>
              <a:ext cx="9144000" cy="0"/>
            </a:xfrm>
            <a:prstGeom prst="straightConnector1">
              <a:avLst/>
            </a:prstGeom>
            <a:noFill/>
            <a:ln cap="flat" cmpd="sng" w="19050">
              <a:solidFill>
                <a:srgbClr val="90A4AE"/>
              </a:solidFill>
              <a:prstDash val="solid"/>
              <a:round/>
              <a:headEnd len="sm" w="sm" type="none"/>
              <a:tailEnd len="sm" w="sm" type="none"/>
            </a:ln>
          </p:spPr>
        </p:cxnSp>
        <p:cxnSp>
          <p:nvCxnSpPr>
            <p:cNvPr id="82" name="Google Shape;82;p12"/>
            <p:cNvCxnSpPr/>
            <p:nvPr/>
          </p:nvCxnSpPr>
          <p:spPr>
            <a:xfrm>
              <a:off x="0" y="3948325"/>
              <a:ext cx="9144000" cy="0"/>
            </a:xfrm>
            <a:prstGeom prst="straightConnector1">
              <a:avLst/>
            </a:prstGeom>
            <a:noFill/>
            <a:ln cap="flat" cmpd="sng" w="19050">
              <a:solidFill>
                <a:srgbClr val="90A4AE"/>
              </a:solidFill>
              <a:prstDash val="solid"/>
              <a:round/>
              <a:headEnd len="sm" w="sm" type="none"/>
              <a:tailEnd len="sm" w="sm" type="none"/>
            </a:ln>
          </p:spPr>
        </p:cxnSp>
        <p:cxnSp>
          <p:nvCxnSpPr>
            <p:cNvPr id="83" name="Google Shape;83;p12"/>
            <p:cNvCxnSpPr/>
            <p:nvPr/>
          </p:nvCxnSpPr>
          <p:spPr>
            <a:xfrm>
              <a:off x="0" y="3873038"/>
              <a:ext cx="9144000" cy="0"/>
            </a:xfrm>
            <a:prstGeom prst="straightConnector1">
              <a:avLst/>
            </a:prstGeom>
            <a:noFill/>
            <a:ln cap="flat" cmpd="sng" w="19050">
              <a:solidFill>
                <a:srgbClr val="90A4AE"/>
              </a:solidFill>
              <a:prstDash val="solid"/>
              <a:round/>
              <a:headEnd len="sm" w="sm" type="none"/>
              <a:tailEnd len="sm" w="sm" type="none"/>
            </a:ln>
          </p:spPr>
        </p:cxnSp>
      </p:grpSp>
      <p:sp>
        <p:nvSpPr>
          <p:cNvPr id="84" name="Google Shape;84;p12"/>
          <p:cNvSpPr txBox="1"/>
          <p:nvPr>
            <p:ph type="title"/>
          </p:nvPr>
        </p:nvSpPr>
        <p:spPr>
          <a:xfrm>
            <a:off x="311700" y="445025"/>
            <a:ext cx="8520600" cy="5727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rgbClr val="FFFFFF"/>
              </a:buClr>
              <a:buSzPts val="3200"/>
              <a:buNone/>
              <a:defRPr sz="3200">
                <a:solidFill>
                  <a:srgbClr val="FFFFFF"/>
                </a:solidFill>
              </a:defRPr>
            </a:lvl1pPr>
            <a:lvl2pPr lvl="1" algn="l">
              <a:lnSpc>
                <a:spcPct val="100000"/>
              </a:lnSpc>
              <a:spcBef>
                <a:spcPts val="0"/>
              </a:spcBef>
              <a:spcAft>
                <a:spcPts val="0"/>
              </a:spcAft>
              <a:buClr>
                <a:srgbClr val="FFFFFF"/>
              </a:buClr>
              <a:buSzPts val="3200"/>
              <a:buNone/>
              <a:defRPr sz="3200">
                <a:solidFill>
                  <a:srgbClr val="FFFFFF"/>
                </a:solidFill>
              </a:defRPr>
            </a:lvl2pPr>
            <a:lvl3pPr lvl="2" algn="l">
              <a:lnSpc>
                <a:spcPct val="100000"/>
              </a:lnSpc>
              <a:spcBef>
                <a:spcPts val="0"/>
              </a:spcBef>
              <a:spcAft>
                <a:spcPts val="0"/>
              </a:spcAft>
              <a:buClr>
                <a:srgbClr val="FFFFFF"/>
              </a:buClr>
              <a:buSzPts val="3200"/>
              <a:buNone/>
              <a:defRPr sz="3200">
                <a:solidFill>
                  <a:srgbClr val="FFFFFF"/>
                </a:solidFill>
              </a:defRPr>
            </a:lvl3pPr>
            <a:lvl4pPr lvl="3" algn="l">
              <a:lnSpc>
                <a:spcPct val="100000"/>
              </a:lnSpc>
              <a:spcBef>
                <a:spcPts val="0"/>
              </a:spcBef>
              <a:spcAft>
                <a:spcPts val="0"/>
              </a:spcAft>
              <a:buClr>
                <a:srgbClr val="FFFFFF"/>
              </a:buClr>
              <a:buSzPts val="3200"/>
              <a:buNone/>
              <a:defRPr sz="3200">
                <a:solidFill>
                  <a:srgbClr val="FFFFFF"/>
                </a:solidFill>
              </a:defRPr>
            </a:lvl4pPr>
            <a:lvl5pPr lvl="4" algn="l">
              <a:lnSpc>
                <a:spcPct val="100000"/>
              </a:lnSpc>
              <a:spcBef>
                <a:spcPts val="0"/>
              </a:spcBef>
              <a:spcAft>
                <a:spcPts val="0"/>
              </a:spcAft>
              <a:buClr>
                <a:srgbClr val="FFFFFF"/>
              </a:buClr>
              <a:buSzPts val="3200"/>
              <a:buNone/>
              <a:defRPr sz="3200">
                <a:solidFill>
                  <a:srgbClr val="FFFFFF"/>
                </a:solidFill>
              </a:defRPr>
            </a:lvl5pPr>
            <a:lvl6pPr lvl="5" algn="l">
              <a:lnSpc>
                <a:spcPct val="100000"/>
              </a:lnSpc>
              <a:spcBef>
                <a:spcPts val="0"/>
              </a:spcBef>
              <a:spcAft>
                <a:spcPts val="0"/>
              </a:spcAft>
              <a:buClr>
                <a:srgbClr val="FFFFFF"/>
              </a:buClr>
              <a:buSzPts val="3200"/>
              <a:buNone/>
              <a:defRPr sz="3200">
                <a:solidFill>
                  <a:srgbClr val="FFFFFF"/>
                </a:solidFill>
              </a:defRPr>
            </a:lvl6pPr>
            <a:lvl7pPr lvl="6" algn="l">
              <a:lnSpc>
                <a:spcPct val="100000"/>
              </a:lnSpc>
              <a:spcBef>
                <a:spcPts val="0"/>
              </a:spcBef>
              <a:spcAft>
                <a:spcPts val="0"/>
              </a:spcAft>
              <a:buClr>
                <a:srgbClr val="FFFFFF"/>
              </a:buClr>
              <a:buSzPts val="3200"/>
              <a:buNone/>
              <a:defRPr sz="3200">
                <a:solidFill>
                  <a:srgbClr val="FFFFFF"/>
                </a:solidFill>
              </a:defRPr>
            </a:lvl7pPr>
            <a:lvl8pPr lvl="7" algn="l">
              <a:lnSpc>
                <a:spcPct val="100000"/>
              </a:lnSpc>
              <a:spcBef>
                <a:spcPts val="0"/>
              </a:spcBef>
              <a:spcAft>
                <a:spcPts val="0"/>
              </a:spcAft>
              <a:buClr>
                <a:srgbClr val="FFFFFF"/>
              </a:buClr>
              <a:buSzPts val="3200"/>
              <a:buNone/>
              <a:defRPr sz="3200">
                <a:solidFill>
                  <a:srgbClr val="FFFFFF"/>
                </a:solidFill>
              </a:defRPr>
            </a:lvl8pPr>
            <a:lvl9pPr lvl="8" algn="l">
              <a:lnSpc>
                <a:spcPct val="100000"/>
              </a:lnSpc>
              <a:spcBef>
                <a:spcPts val="0"/>
              </a:spcBef>
              <a:spcAft>
                <a:spcPts val="0"/>
              </a:spcAft>
              <a:buClr>
                <a:srgbClr val="FFFFFF"/>
              </a:buClr>
              <a:buSzPts val="3200"/>
              <a:buNone/>
              <a:defRPr sz="3200">
                <a:solidFill>
                  <a:srgbClr val="FFFFFF"/>
                </a:solidFill>
              </a:defRPr>
            </a:lvl9pPr>
          </a:lstStyle>
          <a:p/>
        </p:txBody>
      </p:sp>
      <p:sp>
        <p:nvSpPr>
          <p:cNvPr id="85" name="Google Shape;85;p12"/>
          <p:cNvSpPr txBox="1"/>
          <p:nvPr>
            <p:ph idx="1" type="body"/>
          </p:nvPr>
        </p:nvSpPr>
        <p:spPr>
          <a:xfrm>
            <a:off x="311700" y="1152475"/>
            <a:ext cx="8520600" cy="3223800"/>
          </a:xfrm>
          <a:prstGeom prst="rect">
            <a:avLst/>
          </a:prstGeom>
          <a:noFill/>
          <a:ln>
            <a:noFill/>
          </a:ln>
        </p:spPr>
        <p:txBody>
          <a:bodyPr anchorCtr="0" anchor="t" bIns="0" lIns="0" spcFirstLastPara="1" rIns="0" wrap="square" tIns="0">
            <a:noAutofit/>
          </a:bodyPr>
          <a:lstStyle>
            <a:lvl1pPr indent="-330200" lvl="0" marL="457200" algn="l">
              <a:lnSpc>
                <a:spcPct val="115000"/>
              </a:lnSpc>
              <a:spcBef>
                <a:spcPts val="0"/>
              </a:spcBef>
              <a:spcAft>
                <a:spcPts val="0"/>
              </a:spcAft>
              <a:buClr>
                <a:srgbClr val="FFFFFF"/>
              </a:buClr>
              <a:buSzPts val="1600"/>
              <a:buChar char="•"/>
              <a:defRPr sz="1600">
                <a:solidFill>
                  <a:srgbClr val="FFFFFF"/>
                </a:solidFill>
              </a:defRPr>
            </a:lvl1pPr>
            <a:lvl2pPr indent="-330200" lvl="1" marL="914400" algn="l">
              <a:lnSpc>
                <a:spcPct val="115000"/>
              </a:lnSpc>
              <a:spcBef>
                <a:spcPts val="1600"/>
              </a:spcBef>
              <a:spcAft>
                <a:spcPts val="0"/>
              </a:spcAft>
              <a:buClr>
                <a:srgbClr val="FFFFFF"/>
              </a:buClr>
              <a:buSzPts val="1600"/>
              <a:buChar char="○"/>
              <a:defRPr sz="1400">
                <a:solidFill>
                  <a:srgbClr val="FFFFFF"/>
                </a:solidFill>
              </a:defRPr>
            </a:lvl2pPr>
            <a:lvl3pPr indent="-330200" lvl="2" marL="1371600" algn="l">
              <a:lnSpc>
                <a:spcPct val="115000"/>
              </a:lnSpc>
              <a:spcBef>
                <a:spcPts val="1600"/>
              </a:spcBef>
              <a:spcAft>
                <a:spcPts val="0"/>
              </a:spcAft>
              <a:buClr>
                <a:srgbClr val="FFFFFF"/>
              </a:buClr>
              <a:buSzPts val="1600"/>
              <a:buChar char="■"/>
              <a:defRPr sz="1400">
                <a:solidFill>
                  <a:srgbClr val="FFFFFF"/>
                </a:solidFill>
              </a:defRPr>
            </a:lvl3pPr>
            <a:lvl4pPr indent="-330200" lvl="3" marL="1828800" algn="l">
              <a:lnSpc>
                <a:spcPct val="115000"/>
              </a:lnSpc>
              <a:spcBef>
                <a:spcPts val="1600"/>
              </a:spcBef>
              <a:spcAft>
                <a:spcPts val="0"/>
              </a:spcAft>
              <a:buClr>
                <a:srgbClr val="FFFFFF"/>
              </a:buClr>
              <a:buSzPts val="1600"/>
              <a:buChar char="●"/>
              <a:defRPr sz="1400">
                <a:solidFill>
                  <a:srgbClr val="FFFFFF"/>
                </a:solidFill>
              </a:defRPr>
            </a:lvl4pPr>
            <a:lvl5pPr indent="-330200" lvl="4" marL="2286000" algn="l">
              <a:lnSpc>
                <a:spcPct val="115000"/>
              </a:lnSpc>
              <a:spcBef>
                <a:spcPts val="1600"/>
              </a:spcBef>
              <a:spcAft>
                <a:spcPts val="0"/>
              </a:spcAft>
              <a:buClr>
                <a:srgbClr val="FFFFFF"/>
              </a:buClr>
              <a:buSzPts val="1600"/>
              <a:buChar char="○"/>
              <a:defRPr sz="1400">
                <a:solidFill>
                  <a:srgbClr val="FFFFFF"/>
                </a:solidFill>
              </a:defRPr>
            </a:lvl5pPr>
            <a:lvl6pPr indent="-330200" lvl="5" marL="2743200" algn="l">
              <a:lnSpc>
                <a:spcPct val="115000"/>
              </a:lnSpc>
              <a:spcBef>
                <a:spcPts val="1600"/>
              </a:spcBef>
              <a:spcAft>
                <a:spcPts val="0"/>
              </a:spcAft>
              <a:buClr>
                <a:srgbClr val="FFFFFF"/>
              </a:buClr>
              <a:buSzPts val="1600"/>
              <a:buChar char="■"/>
              <a:defRPr sz="1400">
                <a:solidFill>
                  <a:srgbClr val="FFFFFF"/>
                </a:solidFill>
              </a:defRPr>
            </a:lvl6pPr>
            <a:lvl7pPr indent="-330200" lvl="6" marL="3200400" algn="l">
              <a:lnSpc>
                <a:spcPct val="115000"/>
              </a:lnSpc>
              <a:spcBef>
                <a:spcPts val="1600"/>
              </a:spcBef>
              <a:spcAft>
                <a:spcPts val="0"/>
              </a:spcAft>
              <a:buClr>
                <a:srgbClr val="FFFFFF"/>
              </a:buClr>
              <a:buSzPts val="1600"/>
              <a:buChar char="●"/>
              <a:defRPr sz="1400">
                <a:solidFill>
                  <a:srgbClr val="FFFFFF"/>
                </a:solidFill>
              </a:defRPr>
            </a:lvl7pPr>
            <a:lvl8pPr indent="-330200" lvl="7" marL="3657600" algn="l">
              <a:lnSpc>
                <a:spcPct val="115000"/>
              </a:lnSpc>
              <a:spcBef>
                <a:spcPts val="1600"/>
              </a:spcBef>
              <a:spcAft>
                <a:spcPts val="0"/>
              </a:spcAft>
              <a:buClr>
                <a:srgbClr val="FFFFFF"/>
              </a:buClr>
              <a:buSzPts val="1600"/>
              <a:buChar char="○"/>
              <a:defRPr sz="1400">
                <a:solidFill>
                  <a:srgbClr val="FFFFFF"/>
                </a:solidFill>
              </a:defRPr>
            </a:lvl8pPr>
            <a:lvl9pPr indent="-330200" lvl="8" marL="4114800" algn="l">
              <a:lnSpc>
                <a:spcPct val="115000"/>
              </a:lnSpc>
              <a:spcBef>
                <a:spcPts val="1600"/>
              </a:spcBef>
              <a:spcAft>
                <a:spcPts val="1600"/>
              </a:spcAft>
              <a:buClr>
                <a:srgbClr val="FFFFFF"/>
              </a:buClr>
              <a:buSzPts val="1600"/>
              <a:buChar char="■"/>
              <a:defRPr sz="1400">
                <a:solidFill>
                  <a:srgbClr val="FFFFFF"/>
                </a:solidFill>
              </a:defRPr>
            </a:lvl9pPr>
          </a:lstStyle>
          <a:p/>
        </p:txBody>
      </p:sp>
      <p:sp>
        <p:nvSpPr>
          <p:cNvPr id="86" name="Google Shape;86;p12"/>
          <p:cNvSpPr txBox="1"/>
          <p:nvPr>
            <p:ph idx="12" type="sldNum"/>
          </p:nvPr>
        </p:nvSpPr>
        <p:spPr>
          <a:xfrm>
            <a:off x="8472458" y="4663217"/>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100"/>
              <a:buFont typeface="Arial"/>
              <a:buNone/>
              <a:defRPr b="1" i="0" sz="1000" u="none" cap="none" strike="noStrike">
                <a:solidFill>
                  <a:srgbClr val="FFFFFF"/>
                </a:solidFill>
                <a:latin typeface="Barlow"/>
                <a:ea typeface="Barlow"/>
                <a:cs typeface="Barlow"/>
                <a:sym typeface="Barlow"/>
              </a:defRPr>
            </a:lvl1pPr>
            <a:lvl2pPr indent="0" lvl="1" marL="0" marR="0" algn="r">
              <a:lnSpc>
                <a:spcPct val="100000"/>
              </a:lnSpc>
              <a:spcBef>
                <a:spcPts val="0"/>
              </a:spcBef>
              <a:spcAft>
                <a:spcPts val="0"/>
              </a:spcAft>
              <a:buClr>
                <a:srgbClr val="000000"/>
              </a:buClr>
              <a:buSzPts val="1100"/>
              <a:buFont typeface="Arial"/>
              <a:buNone/>
              <a:defRPr b="1" i="0" sz="1000" u="none" cap="none" strike="noStrike">
                <a:solidFill>
                  <a:srgbClr val="FFFFFF"/>
                </a:solidFill>
                <a:latin typeface="Barlow"/>
                <a:ea typeface="Barlow"/>
                <a:cs typeface="Barlow"/>
                <a:sym typeface="Barlow"/>
              </a:defRPr>
            </a:lvl2pPr>
            <a:lvl3pPr indent="0" lvl="2" marL="0" marR="0" algn="r">
              <a:lnSpc>
                <a:spcPct val="100000"/>
              </a:lnSpc>
              <a:spcBef>
                <a:spcPts val="0"/>
              </a:spcBef>
              <a:spcAft>
                <a:spcPts val="0"/>
              </a:spcAft>
              <a:buClr>
                <a:srgbClr val="000000"/>
              </a:buClr>
              <a:buSzPts val="1100"/>
              <a:buFont typeface="Arial"/>
              <a:buNone/>
              <a:defRPr b="1" i="0" sz="1000" u="none" cap="none" strike="noStrike">
                <a:solidFill>
                  <a:srgbClr val="FFFFFF"/>
                </a:solidFill>
                <a:latin typeface="Barlow"/>
                <a:ea typeface="Barlow"/>
                <a:cs typeface="Barlow"/>
                <a:sym typeface="Barlow"/>
              </a:defRPr>
            </a:lvl3pPr>
            <a:lvl4pPr indent="0" lvl="3" marL="0" marR="0" algn="r">
              <a:lnSpc>
                <a:spcPct val="100000"/>
              </a:lnSpc>
              <a:spcBef>
                <a:spcPts val="0"/>
              </a:spcBef>
              <a:spcAft>
                <a:spcPts val="0"/>
              </a:spcAft>
              <a:buClr>
                <a:srgbClr val="000000"/>
              </a:buClr>
              <a:buSzPts val="1100"/>
              <a:buFont typeface="Arial"/>
              <a:buNone/>
              <a:defRPr b="1" i="0" sz="1000" u="none" cap="none" strike="noStrike">
                <a:solidFill>
                  <a:srgbClr val="FFFFFF"/>
                </a:solidFill>
                <a:latin typeface="Barlow"/>
                <a:ea typeface="Barlow"/>
                <a:cs typeface="Barlow"/>
                <a:sym typeface="Barlow"/>
              </a:defRPr>
            </a:lvl4pPr>
            <a:lvl5pPr indent="0" lvl="4" marL="0" marR="0" algn="r">
              <a:lnSpc>
                <a:spcPct val="100000"/>
              </a:lnSpc>
              <a:spcBef>
                <a:spcPts val="0"/>
              </a:spcBef>
              <a:spcAft>
                <a:spcPts val="0"/>
              </a:spcAft>
              <a:buClr>
                <a:srgbClr val="000000"/>
              </a:buClr>
              <a:buSzPts val="1100"/>
              <a:buFont typeface="Arial"/>
              <a:buNone/>
              <a:defRPr b="1" i="0" sz="1000" u="none" cap="none" strike="noStrike">
                <a:solidFill>
                  <a:srgbClr val="FFFFFF"/>
                </a:solidFill>
                <a:latin typeface="Barlow"/>
                <a:ea typeface="Barlow"/>
                <a:cs typeface="Barlow"/>
                <a:sym typeface="Barlow"/>
              </a:defRPr>
            </a:lvl5pPr>
            <a:lvl6pPr indent="0" lvl="5" marL="0" marR="0" algn="r">
              <a:lnSpc>
                <a:spcPct val="100000"/>
              </a:lnSpc>
              <a:spcBef>
                <a:spcPts val="0"/>
              </a:spcBef>
              <a:spcAft>
                <a:spcPts val="0"/>
              </a:spcAft>
              <a:buClr>
                <a:srgbClr val="000000"/>
              </a:buClr>
              <a:buSzPts val="1100"/>
              <a:buFont typeface="Arial"/>
              <a:buNone/>
              <a:defRPr b="1" i="0" sz="1000" u="none" cap="none" strike="noStrike">
                <a:solidFill>
                  <a:srgbClr val="FFFFFF"/>
                </a:solidFill>
                <a:latin typeface="Barlow"/>
                <a:ea typeface="Barlow"/>
                <a:cs typeface="Barlow"/>
                <a:sym typeface="Barlow"/>
              </a:defRPr>
            </a:lvl6pPr>
            <a:lvl7pPr indent="0" lvl="6" marL="0" marR="0" algn="r">
              <a:lnSpc>
                <a:spcPct val="100000"/>
              </a:lnSpc>
              <a:spcBef>
                <a:spcPts val="0"/>
              </a:spcBef>
              <a:spcAft>
                <a:spcPts val="0"/>
              </a:spcAft>
              <a:buClr>
                <a:srgbClr val="000000"/>
              </a:buClr>
              <a:buSzPts val="1100"/>
              <a:buFont typeface="Arial"/>
              <a:buNone/>
              <a:defRPr b="1" i="0" sz="1000" u="none" cap="none" strike="noStrike">
                <a:solidFill>
                  <a:srgbClr val="FFFFFF"/>
                </a:solidFill>
                <a:latin typeface="Barlow"/>
                <a:ea typeface="Barlow"/>
                <a:cs typeface="Barlow"/>
                <a:sym typeface="Barlow"/>
              </a:defRPr>
            </a:lvl7pPr>
            <a:lvl8pPr indent="0" lvl="7" marL="0" marR="0" algn="r">
              <a:lnSpc>
                <a:spcPct val="100000"/>
              </a:lnSpc>
              <a:spcBef>
                <a:spcPts val="0"/>
              </a:spcBef>
              <a:spcAft>
                <a:spcPts val="0"/>
              </a:spcAft>
              <a:buClr>
                <a:srgbClr val="000000"/>
              </a:buClr>
              <a:buSzPts val="1100"/>
              <a:buFont typeface="Arial"/>
              <a:buNone/>
              <a:defRPr b="1" i="0" sz="1000" u="none" cap="none" strike="noStrike">
                <a:solidFill>
                  <a:srgbClr val="FFFFFF"/>
                </a:solidFill>
                <a:latin typeface="Barlow"/>
                <a:ea typeface="Barlow"/>
                <a:cs typeface="Barlow"/>
                <a:sym typeface="Barlow"/>
              </a:defRPr>
            </a:lvl8pPr>
            <a:lvl9pPr indent="0" lvl="8" marL="0" marR="0" algn="r">
              <a:lnSpc>
                <a:spcPct val="100000"/>
              </a:lnSpc>
              <a:spcBef>
                <a:spcPts val="0"/>
              </a:spcBef>
              <a:spcAft>
                <a:spcPts val="0"/>
              </a:spcAft>
              <a:buClr>
                <a:srgbClr val="000000"/>
              </a:buClr>
              <a:buSzPts val="1100"/>
              <a:buFont typeface="Arial"/>
              <a:buNone/>
              <a:defRPr b="1" i="0" sz="1000" u="none" cap="none" strike="noStrike">
                <a:solidFill>
                  <a:srgbClr val="FFFFFF"/>
                </a:solidFill>
                <a:latin typeface="Barlow"/>
                <a:ea typeface="Barlow"/>
                <a:cs typeface="Barlow"/>
                <a:sym typeface="Barlow"/>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7" name="Shape 87"/>
        <p:cNvGrpSpPr/>
        <p:nvPr/>
      </p:nvGrpSpPr>
      <p:grpSpPr>
        <a:xfrm>
          <a:off x="0" y="0"/>
          <a:ext cx="0" cy="0"/>
          <a:chOff x="0" y="0"/>
          <a:chExt cx="0" cy="0"/>
        </a:xfrm>
      </p:grpSpPr>
      <p:sp>
        <p:nvSpPr>
          <p:cNvPr id="88" name="Google Shape;88;p13"/>
          <p:cNvSpPr txBox="1"/>
          <p:nvPr>
            <p:ph idx="1" type="body"/>
          </p:nvPr>
        </p:nvSpPr>
        <p:spPr>
          <a:xfrm>
            <a:off x="516600" y="4406300"/>
            <a:ext cx="7772100" cy="303900"/>
          </a:xfrm>
          <a:prstGeom prst="rect">
            <a:avLst/>
          </a:prstGeom>
          <a:noFill/>
          <a:ln>
            <a:noFill/>
          </a:ln>
        </p:spPr>
        <p:txBody>
          <a:bodyPr anchorCtr="0" anchor="t" bIns="0" lIns="0" spcFirstLastPara="1" rIns="0" wrap="square" tIns="0">
            <a:noAutofit/>
          </a:bodyPr>
          <a:lstStyle>
            <a:lvl1pPr indent="-228600" lvl="0" marL="457200" algn="l">
              <a:lnSpc>
                <a:spcPct val="115000"/>
              </a:lnSpc>
              <a:spcBef>
                <a:spcPts val="0"/>
              </a:spcBef>
              <a:spcAft>
                <a:spcPts val="800"/>
              </a:spcAft>
              <a:buSzPts val="1800"/>
              <a:buNone/>
              <a:defRPr sz="1800"/>
            </a:lvl1pPr>
          </a:lstStyle>
          <a:p/>
        </p:txBody>
      </p:sp>
      <p:sp>
        <p:nvSpPr>
          <p:cNvPr id="89" name="Google Shape;89;p13"/>
          <p:cNvSpPr txBox="1"/>
          <p:nvPr>
            <p:ph idx="12" type="sldNum"/>
          </p:nvPr>
        </p:nvSpPr>
        <p:spPr>
          <a:xfrm>
            <a:off x="8376075" y="4749850"/>
            <a:ext cx="548700" cy="1818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1pPr>
            <a:lvl2pPr indent="0" lvl="1"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2pPr>
            <a:lvl3pPr indent="0" lvl="2"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3pPr>
            <a:lvl4pPr indent="0" lvl="3"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4pPr>
            <a:lvl5pPr indent="0" lvl="4"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5pPr>
            <a:lvl6pPr indent="0" lvl="5"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6pPr>
            <a:lvl7pPr indent="0" lvl="6"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7pPr>
            <a:lvl8pPr indent="0" lvl="7"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8pPr>
            <a:lvl9pPr indent="0" lvl="8"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AUTOLAYOUT_5">
    <p:spTree>
      <p:nvGrpSpPr>
        <p:cNvPr id="90" name="Shape 90"/>
        <p:cNvGrpSpPr/>
        <p:nvPr/>
      </p:nvGrpSpPr>
      <p:grpSpPr>
        <a:xfrm>
          <a:off x="0" y="0"/>
          <a:ext cx="0" cy="0"/>
          <a:chOff x="0" y="0"/>
          <a:chExt cx="0" cy="0"/>
        </a:xfrm>
      </p:grpSpPr>
      <p:sp>
        <p:nvSpPr>
          <p:cNvPr id="91" name="Google Shape;91;p14"/>
          <p:cNvSpPr/>
          <p:nvPr/>
        </p:nvSpPr>
        <p:spPr>
          <a:xfrm>
            <a:off x="0" y="0"/>
            <a:ext cx="91440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14"/>
          <p:cNvSpPr/>
          <p:nvPr/>
        </p:nvSpPr>
        <p:spPr>
          <a:xfrm>
            <a:off x="7064550" y="736275"/>
            <a:ext cx="1784100" cy="4407300"/>
          </a:xfrm>
          <a:prstGeom prst="rect">
            <a:avLst/>
          </a:prstGeom>
          <a:solidFill>
            <a:srgbClr val="FFFFFF">
              <a:alpha val="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14"/>
          <p:cNvSpPr/>
          <p:nvPr/>
        </p:nvSpPr>
        <p:spPr>
          <a:xfrm>
            <a:off x="3335550" y="736275"/>
            <a:ext cx="1792500" cy="4407300"/>
          </a:xfrm>
          <a:prstGeom prst="rect">
            <a:avLst/>
          </a:prstGeom>
          <a:solidFill>
            <a:srgbClr val="FFFFFF">
              <a:alpha val="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14"/>
          <p:cNvSpPr/>
          <p:nvPr/>
        </p:nvSpPr>
        <p:spPr>
          <a:xfrm>
            <a:off x="5204244" y="736275"/>
            <a:ext cx="1784100" cy="4407300"/>
          </a:xfrm>
          <a:prstGeom prst="rect">
            <a:avLst/>
          </a:prstGeom>
          <a:solidFill>
            <a:srgbClr val="FFFFFF">
              <a:alpha val="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14"/>
          <p:cNvSpPr/>
          <p:nvPr/>
        </p:nvSpPr>
        <p:spPr>
          <a:xfrm>
            <a:off x="0" y="0"/>
            <a:ext cx="3048000" cy="5143500"/>
          </a:xfrm>
          <a:prstGeom prst="rect">
            <a:avLst/>
          </a:prstGeom>
          <a:solidFill>
            <a:srgbClr val="FFFFFF">
              <a:alpha val="1843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14"/>
          <p:cNvSpPr txBox="1"/>
          <p:nvPr>
            <p:ph type="title"/>
          </p:nvPr>
        </p:nvSpPr>
        <p:spPr>
          <a:xfrm>
            <a:off x="348300" y="736275"/>
            <a:ext cx="2351400" cy="36714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rgbClr val="FFFFFF"/>
              </a:buClr>
              <a:buSzPts val="2200"/>
              <a:buNone/>
              <a:defRPr b="1" sz="2200">
                <a:solidFill>
                  <a:srgbClr val="FFFFFF"/>
                </a:solidFill>
              </a:defRPr>
            </a:lvl1pPr>
            <a:lvl2pPr lvl="1" algn="l">
              <a:lnSpc>
                <a:spcPct val="100000"/>
              </a:lnSpc>
              <a:spcBef>
                <a:spcPts val="0"/>
              </a:spcBef>
              <a:spcAft>
                <a:spcPts val="0"/>
              </a:spcAft>
              <a:buClr>
                <a:srgbClr val="FFFFFF"/>
              </a:buClr>
              <a:buSzPts val="3600"/>
              <a:buNone/>
              <a:defRPr b="1" sz="3600">
                <a:solidFill>
                  <a:srgbClr val="FFFFFF"/>
                </a:solidFill>
              </a:defRPr>
            </a:lvl2pPr>
            <a:lvl3pPr lvl="2" algn="l">
              <a:lnSpc>
                <a:spcPct val="100000"/>
              </a:lnSpc>
              <a:spcBef>
                <a:spcPts val="0"/>
              </a:spcBef>
              <a:spcAft>
                <a:spcPts val="0"/>
              </a:spcAft>
              <a:buClr>
                <a:srgbClr val="FFFFFF"/>
              </a:buClr>
              <a:buSzPts val="3600"/>
              <a:buNone/>
              <a:defRPr b="1" sz="3600">
                <a:solidFill>
                  <a:srgbClr val="FFFFFF"/>
                </a:solidFill>
              </a:defRPr>
            </a:lvl3pPr>
            <a:lvl4pPr lvl="3" algn="l">
              <a:lnSpc>
                <a:spcPct val="100000"/>
              </a:lnSpc>
              <a:spcBef>
                <a:spcPts val="0"/>
              </a:spcBef>
              <a:spcAft>
                <a:spcPts val="0"/>
              </a:spcAft>
              <a:buClr>
                <a:srgbClr val="FFFFFF"/>
              </a:buClr>
              <a:buSzPts val="3600"/>
              <a:buNone/>
              <a:defRPr b="1" sz="3600">
                <a:solidFill>
                  <a:srgbClr val="FFFFFF"/>
                </a:solidFill>
              </a:defRPr>
            </a:lvl4pPr>
            <a:lvl5pPr lvl="4" algn="l">
              <a:lnSpc>
                <a:spcPct val="100000"/>
              </a:lnSpc>
              <a:spcBef>
                <a:spcPts val="0"/>
              </a:spcBef>
              <a:spcAft>
                <a:spcPts val="0"/>
              </a:spcAft>
              <a:buClr>
                <a:srgbClr val="FFFFFF"/>
              </a:buClr>
              <a:buSzPts val="3600"/>
              <a:buNone/>
              <a:defRPr b="1" sz="3600">
                <a:solidFill>
                  <a:srgbClr val="FFFFFF"/>
                </a:solidFill>
              </a:defRPr>
            </a:lvl5pPr>
            <a:lvl6pPr lvl="5" algn="l">
              <a:lnSpc>
                <a:spcPct val="100000"/>
              </a:lnSpc>
              <a:spcBef>
                <a:spcPts val="0"/>
              </a:spcBef>
              <a:spcAft>
                <a:spcPts val="0"/>
              </a:spcAft>
              <a:buClr>
                <a:srgbClr val="FFFFFF"/>
              </a:buClr>
              <a:buSzPts val="3600"/>
              <a:buNone/>
              <a:defRPr b="1" sz="3600">
                <a:solidFill>
                  <a:srgbClr val="FFFFFF"/>
                </a:solidFill>
              </a:defRPr>
            </a:lvl6pPr>
            <a:lvl7pPr lvl="6" algn="l">
              <a:lnSpc>
                <a:spcPct val="100000"/>
              </a:lnSpc>
              <a:spcBef>
                <a:spcPts val="0"/>
              </a:spcBef>
              <a:spcAft>
                <a:spcPts val="0"/>
              </a:spcAft>
              <a:buClr>
                <a:srgbClr val="FFFFFF"/>
              </a:buClr>
              <a:buSzPts val="3600"/>
              <a:buNone/>
              <a:defRPr b="1" sz="3600">
                <a:solidFill>
                  <a:srgbClr val="FFFFFF"/>
                </a:solidFill>
              </a:defRPr>
            </a:lvl7pPr>
            <a:lvl8pPr lvl="7" algn="l">
              <a:lnSpc>
                <a:spcPct val="100000"/>
              </a:lnSpc>
              <a:spcBef>
                <a:spcPts val="0"/>
              </a:spcBef>
              <a:spcAft>
                <a:spcPts val="0"/>
              </a:spcAft>
              <a:buClr>
                <a:srgbClr val="FFFFFF"/>
              </a:buClr>
              <a:buSzPts val="3600"/>
              <a:buNone/>
              <a:defRPr b="1" sz="3600">
                <a:solidFill>
                  <a:srgbClr val="FFFFFF"/>
                </a:solidFill>
              </a:defRPr>
            </a:lvl8pPr>
            <a:lvl9pPr lvl="8" algn="l">
              <a:lnSpc>
                <a:spcPct val="100000"/>
              </a:lnSpc>
              <a:spcBef>
                <a:spcPts val="0"/>
              </a:spcBef>
              <a:spcAft>
                <a:spcPts val="0"/>
              </a:spcAft>
              <a:buClr>
                <a:srgbClr val="FFFFFF"/>
              </a:buClr>
              <a:buSzPts val="3600"/>
              <a:buNone/>
              <a:defRPr b="1" sz="3600">
                <a:solidFill>
                  <a:srgbClr val="FFFFFF"/>
                </a:solidFill>
              </a:defRPr>
            </a:lvl9pPr>
          </a:lstStyle>
          <a:p/>
        </p:txBody>
      </p:sp>
      <p:sp>
        <p:nvSpPr>
          <p:cNvPr id="97" name="Google Shape;97;p14"/>
          <p:cNvSpPr txBox="1"/>
          <p:nvPr>
            <p:ph idx="1" type="body"/>
          </p:nvPr>
        </p:nvSpPr>
        <p:spPr>
          <a:xfrm>
            <a:off x="3396425" y="858375"/>
            <a:ext cx="1670100" cy="3671400"/>
          </a:xfrm>
          <a:prstGeom prst="rect">
            <a:avLst/>
          </a:prstGeom>
          <a:noFill/>
          <a:ln>
            <a:noFill/>
          </a:ln>
        </p:spPr>
        <p:txBody>
          <a:bodyPr anchorCtr="0" anchor="t" bIns="0" lIns="0" spcFirstLastPara="1" rIns="0" wrap="square" tIns="0">
            <a:noAutofit/>
          </a:bodyPr>
          <a:lstStyle>
            <a:lvl1pPr indent="-317500" lvl="0" marL="457200" algn="l">
              <a:lnSpc>
                <a:spcPct val="115000"/>
              </a:lnSpc>
              <a:spcBef>
                <a:spcPts val="0"/>
              </a:spcBef>
              <a:spcAft>
                <a:spcPts val="0"/>
              </a:spcAft>
              <a:buClr>
                <a:srgbClr val="FFFFFF"/>
              </a:buClr>
              <a:buSzPts val="1400"/>
              <a:buChar char="•"/>
              <a:defRPr sz="1400">
                <a:solidFill>
                  <a:srgbClr val="FFFFFF"/>
                </a:solidFill>
              </a:defRPr>
            </a:lvl1pPr>
            <a:lvl2pPr indent="-304800" lvl="1" marL="914400" algn="l">
              <a:lnSpc>
                <a:spcPct val="115000"/>
              </a:lnSpc>
              <a:spcBef>
                <a:spcPts val="1600"/>
              </a:spcBef>
              <a:spcAft>
                <a:spcPts val="0"/>
              </a:spcAft>
              <a:buClr>
                <a:srgbClr val="FFFFFF"/>
              </a:buClr>
              <a:buSzPts val="1200"/>
              <a:buChar char="○"/>
              <a:defRPr sz="1200">
                <a:solidFill>
                  <a:srgbClr val="FFFFFF"/>
                </a:solidFill>
              </a:defRPr>
            </a:lvl2pPr>
            <a:lvl3pPr indent="-304800" lvl="2" marL="1371600" algn="l">
              <a:lnSpc>
                <a:spcPct val="115000"/>
              </a:lnSpc>
              <a:spcBef>
                <a:spcPts val="1600"/>
              </a:spcBef>
              <a:spcAft>
                <a:spcPts val="0"/>
              </a:spcAft>
              <a:buClr>
                <a:srgbClr val="FFFFFF"/>
              </a:buClr>
              <a:buSzPts val="1200"/>
              <a:buChar char="■"/>
              <a:defRPr sz="1200">
                <a:solidFill>
                  <a:srgbClr val="FFFFFF"/>
                </a:solidFill>
              </a:defRPr>
            </a:lvl3pPr>
            <a:lvl4pPr indent="-304800" lvl="3" marL="1828800" algn="l">
              <a:lnSpc>
                <a:spcPct val="115000"/>
              </a:lnSpc>
              <a:spcBef>
                <a:spcPts val="1600"/>
              </a:spcBef>
              <a:spcAft>
                <a:spcPts val="0"/>
              </a:spcAft>
              <a:buClr>
                <a:srgbClr val="FFFFFF"/>
              </a:buClr>
              <a:buSzPts val="1200"/>
              <a:buChar char="●"/>
              <a:defRPr sz="1200">
                <a:solidFill>
                  <a:srgbClr val="FFFFFF"/>
                </a:solidFill>
              </a:defRPr>
            </a:lvl4pPr>
            <a:lvl5pPr indent="-304800" lvl="4" marL="2286000" algn="l">
              <a:lnSpc>
                <a:spcPct val="115000"/>
              </a:lnSpc>
              <a:spcBef>
                <a:spcPts val="1600"/>
              </a:spcBef>
              <a:spcAft>
                <a:spcPts val="0"/>
              </a:spcAft>
              <a:buClr>
                <a:srgbClr val="FFFFFF"/>
              </a:buClr>
              <a:buSzPts val="1200"/>
              <a:buChar char="○"/>
              <a:defRPr sz="1200">
                <a:solidFill>
                  <a:srgbClr val="FFFFFF"/>
                </a:solidFill>
              </a:defRPr>
            </a:lvl5pPr>
            <a:lvl6pPr indent="-304800" lvl="5" marL="2743200" algn="l">
              <a:lnSpc>
                <a:spcPct val="115000"/>
              </a:lnSpc>
              <a:spcBef>
                <a:spcPts val="1600"/>
              </a:spcBef>
              <a:spcAft>
                <a:spcPts val="0"/>
              </a:spcAft>
              <a:buClr>
                <a:srgbClr val="FFFFFF"/>
              </a:buClr>
              <a:buSzPts val="1200"/>
              <a:buChar char="■"/>
              <a:defRPr sz="1200">
                <a:solidFill>
                  <a:srgbClr val="FFFFFF"/>
                </a:solidFill>
              </a:defRPr>
            </a:lvl6pPr>
            <a:lvl7pPr indent="-304800" lvl="6" marL="3200400" algn="l">
              <a:lnSpc>
                <a:spcPct val="115000"/>
              </a:lnSpc>
              <a:spcBef>
                <a:spcPts val="1600"/>
              </a:spcBef>
              <a:spcAft>
                <a:spcPts val="0"/>
              </a:spcAft>
              <a:buClr>
                <a:srgbClr val="FFFFFF"/>
              </a:buClr>
              <a:buSzPts val="1200"/>
              <a:buChar char="●"/>
              <a:defRPr sz="1200">
                <a:solidFill>
                  <a:srgbClr val="FFFFFF"/>
                </a:solidFill>
              </a:defRPr>
            </a:lvl7pPr>
            <a:lvl8pPr indent="-304800" lvl="7" marL="3657600" algn="l">
              <a:lnSpc>
                <a:spcPct val="115000"/>
              </a:lnSpc>
              <a:spcBef>
                <a:spcPts val="1600"/>
              </a:spcBef>
              <a:spcAft>
                <a:spcPts val="0"/>
              </a:spcAft>
              <a:buClr>
                <a:srgbClr val="FFFFFF"/>
              </a:buClr>
              <a:buSzPts val="1200"/>
              <a:buChar char="○"/>
              <a:defRPr sz="1200">
                <a:solidFill>
                  <a:srgbClr val="FFFFFF"/>
                </a:solidFill>
              </a:defRPr>
            </a:lvl8pPr>
            <a:lvl9pPr indent="-304800" lvl="8" marL="4114800" algn="l">
              <a:lnSpc>
                <a:spcPct val="115000"/>
              </a:lnSpc>
              <a:spcBef>
                <a:spcPts val="1600"/>
              </a:spcBef>
              <a:spcAft>
                <a:spcPts val="1600"/>
              </a:spcAft>
              <a:buClr>
                <a:srgbClr val="FFFFFF"/>
              </a:buClr>
              <a:buSzPts val="1200"/>
              <a:buChar char="■"/>
              <a:defRPr sz="1200">
                <a:solidFill>
                  <a:srgbClr val="FFFFFF"/>
                </a:solidFill>
              </a:defRPr>
            </a:lvl9pPr>
          </a:lstStyle>
          <a:p/>
        </p:txBody>
      </p:sp>
      <p:sp>
        <p:nvSpPr>
          <p:cNvPr id="98" name="Google Shape;98;p14"/>
          <p:cNvSpPr txBox="1"/>
          <p:nvPr>
            <p:ph idx="2" type="body"/>
          </p:nvPr>
        </p:nvSpPr>
        <p:spPr>
          <a:xfrm>
            <a:off x="5261250" y="858375"/>
            <a:ext cx="1670100" cy="3671400"/>
          </a:xfrm>
          <a:prstGeom prst="rect">
            <a:avLst/>
          </a:prstGeom>
          <a:noFill/>
          <a:ln>
            <a:noFill/>
          </a:ln>
        </p:spPr>
        <p:txBody>
          <a:bodyPr anchorCtr="0" anchor="t" bIns="0" lIns="0" spcFirstLastPara="1" rIns="0" wrap="square" tIns="0">
            <a:noAutofit/>
          </a:bodyPr>
          <a:lstStyle>
            <a:lvl1pPr indent="-317500" lvl="0" marL="457200" algn="l">
              <a:lnSpc>
                <a:spcPct val="115000"/>
              </a:lnSpc>
              <a:spcBef>
                <a:spcPts val="0"/>
              </a:spcBef>
              <a:spcAft>
                <a:spcPts val="0"/>
              </a:spcAft>
              <a:buClr>
                <a:srgbClr val="FFFFFF"/>
              </a:buClr>
              <a:buSzPts val="1400"/>
              <a:buChar char="•"/>
              <a:defRPr sz="1400">
                <a:solidFill>
                  <a:srgbClr val="FFFFFF"/>
                </a:solidFill>
              </a:defRPr>
            </a:lvl1pPr>
            <a:lvl2pPr indent="-304800" lvl="1" marL="914400" algn="l">
              <a:lnSpc>
                <a:spcPct val="115000"/>
              </a:lnSpc>
              <a:spcBef>
                <a:spcPts val="1600"/>
              </a:spcBef>
              <a:spcAft>
                <a:spcPts val="0"/>
              </a:spcAft>
              <a:buClr>
                <a:srgbClr val="FFFFFF"/>
              </a:buClr>
              <a:buSzPts val="1200"/>
              <a:buChar char="○"/>
              <a:defRPr sz="1200">
                <a:solidFill>
                  <a:srgbClr val="FFFFFF"/>
                </a:solidFill>
              </a:defRPr>
            </a:lvl2pPr>
            <a:lvl3pPr indent="-304800" lvl="2" marL="1371600" algn="l">
              <a:lnSpc>
                <a:spcPct val="115000"/>
              </a:lnSpc>
              <a:spcBef>
                <a:spcPts val="1600"/>
              </a:spcBef>
              <a:spcAft>
                <a:spcPts val="0"/>
              </a:spcAft>
              <a:buClr>
                <a:srgbClr val="FFFFFF"/>
              </a:buClr>
              <a:buSzPts val="1200"/>
              <a:buChar char="■"/>
              <a:defRPr sz="1200">
                <a:solidFill>
                  <a:srgbClr val="FFFFFF"/>
                </a:solidFill>
              </a:defRPr>
            </a:lvl3pPr>
            <a:lvl4pPr indent="-304800" lvl="3" marL="1828800" algn="l">
              <a:lnSpc>
                <a:spcPct val="115000"/>
              </a:lnSpc>
              <a:spcBef>
                <a:spcPts val="1600"/>
              </a:spcBef>
              <a:spcAft>
                <a:spcPts val="0"/>
              </a:spcAft>
              <a:buClr>
                <a:srgbClr val="FFFFFF"/>
              </a:buClr>
              <a:buSzPts val="1200"/>
              <a:buChar char="●"/>
              <a:defRPr sz="1200">
                <a:solidFill>
                  <a:srgbClr val="FFFFFF"/>
                </a:solidFill>
              </a:defRPr>
            </a:lvl4pPr>
            <a:lvl5pPr indent="-304800" lvl="4" marL="2286000" algn="l">
              <a:lnSpc>
                <a:spcPct val="115000"/>
              </a:lnSpc>
              <a:spcBef>
                <a:spcPts val="1600"/>
              </a:spcBef>
              <a:spcAft>
                <a:spcPts val="0"/>
              </a:spcAft>
              <a:buClr>
                <a:srgbClr val="FFFFFF"/>
              </a:buClr>
              <a:buSzPts val="1200"/>
              <a:buChar char="○"/>
              <a:defRPr sz="1200">
                <a:solidFill>
                  <a:srgbClr val="FFFFFF"/>
                </a:solidFill>
              </a:defRPr>
            </a:lvl5pPr>
            <a:lvl6pPr indent="-304800" lvl="5" marL="2743200" algn="l">
              <a:lnSpc>
                <a:spcPct val="115000"/>
              </a:lnSpc>
              <a:spcBef>
                <a:spcPts val="1600"/>
              </a:spcBef>
              <a:spcAft>
                <a:spcPts val="0"/>
              </a:spcAft>
              <a:buClr>
                <a:srgbClr val="FFFFFF"/>
              </a:buClr>
              <a:buSzPts val="1200"/>
              <a:buChar char="■"/>
              <a:defRPr sz="1200">
                <a:solidFill>
                  <a:srgbClr val="FFFFFF"/>
                </a:solidFill>
              </a:defRPr>
            </a:lvl6pPr>
            <a:lvl7pPr indent="-304800" lvl="6" marL="3200400" algn="l">
              <a:lnSpc>
                <a:spcPct val="115000"/>
              </a:lnSpc>
              <a:spcBef>
                <a:spcPts val="1600"/>
              </a:spcBef>
              <a:spcAft>
                <a:spcPts val="0"/>
              </a:spcAft>
              <a:buClr>
                <a:srgbClr val="FFFFFF"/>
              </a:buClr>
              <a:buSzPts val="1200"/>
              <a:buChar char="●"/>
              <a:defRPr sz="1200">
                <a:solidFill>
                  <a:srgbClr val="FFFFFF"/>
                </a:solidFill>
              </a:defRPr>
            </a:lvl7pPr>
            <a:lvl8pPr indent="-304800" lvl="7" marL="3657600" algn="l">
              <a:lnSpc>
                <a:spcPct val="115000"/>
              </a:lnSpc>
              <a:spcBef>
                <a:spcPts val="1600"/>
              </a:spcBef>
              <a:spcAft>
                <a:spcPts val="0"/>
              </a:spcAft>
              <a:buClr>
                <a:srgbClr val="FFFFFF"/>
              </a:buClr>
              <a:buSzPts val="1200"/>
              <a:buChar char="○"/>
              <a:defRPr sz="1200">
                <a:solidFill>
                  <a:srgbClr val="FFFFFF"/>
                </a:solidFill>
              </a:defRPr>
            </a:lvl8pPr>
            <a:lvl9pPr indent="-304800" lvl="8" marL="4114800" algn="l">
              <a:lnSpc>
                <a:spcPct val="115000"/>
              </a:lnSpc>
              <a:spcBef>
                <a:spcPts val="1600"/>
              </a:spcBef>
              <a:spcAft>
                <a:spcPts val="1600"/>
              </a:spcAft>
              <a:buClr>
                <a:srgbClr val="FFFFFF"/>
              </a:buClr>
              <a:buSzPts val="1200"/>
              <a:buChar char="■"/>
              <a:defRPr sz="1200">
                <a:solidFill>
                  <a:srgbClr val="FFFFFF"/>
                </a:solidFill>
              </a:defRPr>
            </a:lvl9pPr>
          </a:lstStyle>
          <a:p/>
        </p:txBody>
      </p:sp>
      <p:sp>
        <p:nvSpPr>
          <p:cNvPr id="99" name="Google Shape;99;p14"/>
          <p:cNvSpPr txBox="1"/>
          <p:nvPr>
            <p:ph idx="3" type="body"/>
          </p:nvPr>
        </p:nvSpPr>
        <p:spPr>
          <a:xfrm>
            <a:off x="7126075" y="858375"/>
            <a:ext cx="1670100" cy="3671400"/>
          </a:xfrm>
          <a:prstGeom prst="rect">
            <a:avLst/>
          </a:prstGeom>
          <a:noFill/>
          <a:ln>
            <a:noFill/>
          </a:ln>
        </p:spPr>
        <p:txBody>
          <a:bodyPr anchorCtr="0" anchor="t" bIns="0" lIns="0" spcFirstLastPara="1" rIns="0" wrap="square" tIns="0">
            <a:noAutofit/>
          </a:bodyPr>
          <a:lstStyle>
            <a:lvl1pPr indent="-317500" lvl="0" marL="457200" algn="l">
              <a:lnSpc>
                <a:spcPct val="115000"/>
              </a:lnSpc>
              <a:spcBef>
                <a:spcPts val="0"/>
              </a:spcBef>
              <a:spcAft>
                <a:spcPts val="0"/>
              </a:spcAft>
              <a:buClr>
                <a:srgbClr val="FFFFFF"/>
              </a:buClr>
              <a:buSzPts val="1400"/>
              <a:buChar char="•"/>
              <a:defRPr sz="1400">
                <a:solidFill>
                  <a:srgbClr val="FFFFFF"/>
                </a:solidFill>
              </a:defRPr>
            </a:lvl1pPr>
            <a:lvl2pPr indent="-304800" lvl="1" marL="914400" algn="l">
              <a:lnSpc>
                <a:spcPct val="115000"/>
              </a:lnSpc>
              <a:spcBef>
                <a:spcPts val="1600"/>
              </a:spcBef>
              <a:spcAft>
                <a:spcPts val="0"/>
              </a:spcAft>
              <a:buClr>
                <a:srgbClr val="FFFFFF"/>
              </a:buClr>
              <a:buSzPts val="1200"/>
              <a:buChar char="○"/>
              <a:defRPr sz="1200">
                <a:solidFill>
                  <a:srgbClr val="FFFFFF"/>
                </a:solidFill>
              </a:defRPr>
            </a:lvl2pPr>
            <a:lvl3pPr indent="-304800" lvl="2" marL="1371600" algn="l">
              <a:lnSpc>
                <a:spcPct val="115000"/>
              </a:lnSpc>
              <a:spcBef>
                <a:spcPts val="1600"/>
              </a:spcBef>
              <a:spcAft>
                <a:spcPts val="0"/>
              </a:spcAft>
              <a:buClr>
                <a:srgbClr val="FFFFFF"/>
              </a:buClr>
              <a:buSzPts val="1200"/>
              <a:buChar char="■"/>
              <a:defRPr sz="1200">
                <a:solidFill>
                  <a:srgbClr val="FFFFFF"/>
                </a:solidFill>
              </a:defRPr>
            </a:lvl3pPr>
            <a:lvl4pPr indent="-304800" lvl="3" marL="1828800" algn="l">
              <a:lnSpc>
                <a:spcPct val="115000"/>
              </a:lnSpc>
              <a:spcBef>
                <a:spcPts val="1600"/>
              </a:spcBef>
              <a:spcAft>
                <a:spcPts val="0"/>
              </a:spcAft>
              <a:buClr>
                <a:srgbClr val="FFFFFF"/>
              </a:buClr>
              <a:buSzPts val="1200"/>
              <a:buChar char="●"/>
              <a:defRPr sz="1200">
                <a:solidFill>
                  <a:srgbClr val="FFFFFF"/>
                </a:solidFill>
              </a:defRPr>
            </a:lvl4pPr>
            <a:lvl5pPr indent="-304800" lvl="4" marL="2286000" algn="l">
              <a:lnSpc>
                <a:spcPct val="115000"/>
              </a:lnSpc>
              <a:spcBef>
                <a:spcPts val="1600"/>
              </a:spcBef>
              <a:spcAft>
                <a:spcPts val="0"/>
              </a:spcAft>
              <a:buClr>
                <a:srgbClr val="FFFFFF"/>
              </a:buClr>
              <a:buSzPts val="1200"/>
              <a:buChar char="○"/>
              <a:defRPr sz="1200">
                <a:solidFill>
                  <a:srgbClr val="FFFFFF"/>
                </a:solidFill>
              </a:defRPr>
            </a:lvl5pPr>
            <a:lvl6pPr indent="-304800" lvl="5" marL="2743200" algn="l">
              <a:lnSpc>
                <a:spcPct val="115000"/>
              </a:lnSpc>
              <a:spcBef>
                <a:spcPts val="1600"/>
              </a:spcBef>
              <a:spcAft>
                <a:spcPts val="0"/>
              </a:spcAft>
              <a:buClr>
                <a:srgbClr val="FFFFFF"/>
              </a:buClr>
              <a:buSzPts val="1200"/>
              <a:buChar char="■"/>
              <a:defRPr sz="1200">
                <a:solidFill>
                  <a:srgbClr val="FFFFFF"/>
                </a:solidFill>
              </a:defRPr>
            </a:lvl6pPr>
            <a:lvl7pPr indent="-304800" lvl="6" marL="3200400" algn="l">
              <a:lnSpc>
                <a:spcPct val="115000"/>
              </a:lnSpc>
              <a:spcBef>
                <a:spcPts val="1600"/>
              </a:spcBef>
              <a:spcAft>
                <a:spcPts val="0"/>
              </a:spcAft>
              <a:buClr>
                <a:srgbClr val="FFFFFF"/>
              </a:buClr>
              <a:buSzPts val="1200"/>
              <a:buChar char="●"/>
              <a:defRPr sz="1200">
                <a:solidFill>
                  <a:srgbClr val="FFFFFF"/>
                </a:solidFill>
              </a:defRPr>
            </a:lvl7pPr>
            <a:lvl8pPr indent="-304800" lvl="7" marL="3657600" algn="l">
              <a:lnSpc>
                <a:spcPct val="115000"/>
              </a:lnSpc>
              <a:spcBef>
                <a:spcPts val="1600"/>
              </a:spcBef>
              <a:spcAft>
                <a:spcPts val="0"/>
              </a:spcAft>
              <a:buClr>
                <a:srgbClr val="FFFFFF"/>
              </a:buClr>
              <a:buSzPts val="1200"/>
              <a:buChar char="○"/>
              <a:defRPr sz="1200">
                <a:solidFill>
                  <a:srgbClr val="FFFFFF"/>
                </a:solidFill>
              </a:defRPr>
            </a:lvl8pPr>
            <a:lvl9pPr indent="-304800" lvl="8" marL="4114800" algn="l">
              <a:lnSpc>
                <a:spcPct val="115000"/>
              </a:lnSpc>
              <a:spcBef>
                <a:spcPts val="1600"/>
              </a:spcBef>
              <a:spcAft>
                <a:spcPts val="1600"/>
              </a:spcAft>
              <a:buClr>
                <a:srgbClr val="FFFFFF"/>
              </a:buClr>
              <a:buSzPts val="1200"/>
              <a:buChar char="■"/>
              <a:defRPr sz="1200">
                <a:solidFill>
                  <a:srgbClr val="FFFFFF"/>
                </a:solidFill>
              </a:defRPr>
            </a:lvl9pPr>
          </a:lstStyle>
          <a:p/>
        </p:txBody>
      </p:sp>
      <p:sp>
        <p:nvSpPr>
          <p:cNvPr id="100" name="Google Shape;100;p14"/>
          <p:cNvSpPr txBox="1"/>
          <p:nvPr>
            <p:ph idx="12" type="sldNum"/>
          </p:nvPr>
        </p:nvSpPr>
        <p:spPr>
          <a:xfrm>
            <a:off x="8472458" y="4663217"/>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100"/>
              <a:buFont typeface="Arial"/>
              <a:buNone/>
              <a:defRPr b="1" i="0" sz="1000" u="none" cap="none" strike="noStrike">
                <a:solidFill>
                  <a:srgbClr val="FFFFFF"/>
                </a:solidFill>
                <a:latin typeface="Barlow"/>
                <a:ea typeface="Barlow"/>
                <a:cs typeface="Barlow"/>
                <a:sym typeface="Barlow"/>
              </a:defRPr>
            </a:lvl1pPr>
            <a:lvl2pPr indent="0" lvl="1" marL="0" marR="0" algn="r">
              <a:lnSpc>
                <a:spcPct val="100000"/>
              </a:lnSpc>
              <a:spcBef>
                <a:spcPts val="0"/>
              </a:spcBef>
              <a:spcAft>
                <a:spcPts val="0"/>
              </a:spcAft>
              <a:buClr>
                <a:srgbClr val="000000"/>
              </a:buClr>
              <a:buSzPts val="1100"/>
              <a:buFont typeface="Arial"/>
              <a:buNone/>
              <a:defRPr b="1" i="0" sz="1000" u="none" cap="none" strike="noStrike">
                <a:solidFill>
                  <a:srgbClr val="FFFFFF"/>
                </a:solidFill>
                <a:latin typeface="Barlow"/>
                <a:ea typeface="Barlow"/>
                <a:cs typeface="Barlow"/>
                <a:sym typeface="Barlow"/>
              </a:defRPr>
            </a:lvl2pPr>
            <a:lvl3pPr indent="0" lvl="2" marL="0" marR="0" algn="r">
              <a:lnSpc>
                <a:spcPct val="100000"/>
              </a:lnSpc>
              <a:spcBef>
                <a:spcPts val="0"/>
              </a:spcBef>
              <a:spcAft>
                <a:spcPts val="0"/>
              </a:spcAft>
              <a:buClr>
                <a:srgbClr val="000000"/>
              </a:buClr>
              <a:buSzPts val="1100"/>
              <a:buFont typeface="Arial"/>
              <a:buNone/>
              <a:defRPr b="1" i="0" sz="1000" u="none" cap="none" strike="noStrike">
                <a:solidFill>
                  <a:srgbClr val="FFFFFF"/>
                </a:solidFill>
                <a:latin typeface="Barlow"/>
                <a:ea typeface="Barlow"/>
                <a:cs typeface="Barlow"/>
                <a:sym typeface="Barlow"/>
              </a:defRPr>
            </a:lvl3pPr>
            <a:lvl4pPr indent="0" lvl="3" marL="0" marR="0" algn="r">
              <a:lnSpc>
                <a:spcPct val="100000"/>
              </a:lnSpc>
              <a:spcBef>
                <a:spcPts val="0"/>
              </a:spcBef>
              <a:spcAft>
                <a:spcPts val="0"/>
              </a:spcAft>
              <a:buClr>
                <a:srgbClr val="000000"/>
              </a:buClr>
              <a:buSzPts val="1100"/>
              <a:buFont typeface="Arial"/>
              <a:buNone/>
              <a:defRPr b="1" i="0" sz="1000" u="none" cap="none" strike="noStrike">
                <a:solidFill>
                  <a:srgbClr val="FFFFFF"/>
                </a:solidFill>
                <a:latin typeface="Barlow"/>
                <a:ea typeface="Barlow"/>
                <a:cs typeface="Barlow"/>
                <a:sym typeface="Barlow"/>
              </a:defRPr>
            </a:lvl4pPr>
            <a:lvl5pPr indent="0" lvl="4" marL="0" marR="0" algn="r">
              <a:lnSpc>
                <a:spcPct val="100000"/>
              </a:lnSpc>
              <a:spcBef>
                <a:spcPts val="0"/>
              </a:spcBef>
              <a:spcAft>
                <a:spcPts val="0"/>
              </a:spcAft>
              <a:buClr>
                <a:srgbClr val="000000"/>
              </a:buClr>
              <a:buSzPts val="1100"/>
              <a:buFont typeface="Arial"/>
              <a:buNone/>
              <a:defRPr b="1" i="0" sz="1000" u="none" cap="none" strike="noStrike">
                <a:solidFill>
                  <a:srgbClr val="FFFFFF"/>
                </a:solidFill>
                <a:latin typeface="Barlow"/>
                <a:ea typeface="Barlow"/>
                <a:cs typeface="Barlow"/>
                <a:sym typeface="Barlow"/>
              </a:defRPr>
            </a:lvl5pPr>
            <a:lvl6pPr indent="0" lvl="5" marL="0" marR="0" algn="r">
              <a:lnSpc>
                <a:spcPct val="100000"/>
              </a:lnSpc>
              <a:spcBef>
                <a:spcPts val="0"/>
              </a:spcBef>
              <a:spcAft>
                <a:spcPts val="0"/>
              </a:spcAft>
              <a:buClr>
                <a:srgbClr val="000000"/>
              </a:buClr>
              <a:buSzPts val="1100"/>
              <a:buFont typeface="Arial"/>
              <a:buNone/>
              <a:defRPr b="1" i="0" sz="1000" u="none" cap="none" strike="noStrike">
                <a:solidFill>
                  <a:srgbClr val="FFFFFF"/>
                </a:solidFill>
                <a:latin typeface="Barlow"/>
                <a:ea typeface="Barlow"/>
                <a:cs typeface="Barlow"/>
                <a:sym typeface="Barlow"/>
              </a:defRPr>
            </a:lvl6pPr>
            <a:lvl7pPr indent="0" lvl="6" marL="0" marR="0" algn="r">
              <a:lnSpc>
                <a:spcPct val="100000"/>
              </a:lnSpc>
              <a:spcBef>
                <a:spcPts val="0"/>
              </a:spcBef>
              <a:spcAft>
                <a:spcPts val="0"/>
              </a:spcAft>
              <a:buClr>
                <a:srgbClr val="000000"/>
              </a:buClr>
              <a:buSzPts val="1100"/>
              <a:buFont typeface="Arial"/>
              <a:buNone/>
              <a:defRPr b="1" i="0" sz="1000" u="none" cap="none" strike="noStrike">
                <a:solidFill>
                  <a:srgbClr val="FFFFFF"/>
                </a:solidFill>
                <a:latin typeface="Barlow"/>
                <a:ea typeface="Barlow"/>
                <a:cs typeface="Barlow"/>
                <a:sym typeface="Barlow"/>
              </a:defRPr>
            </a:lvl7pPr>
            <a:lvl8pPr indent="0" lvl="7" marL="0" marR="0" algn="r">
              <a:lnSpc>
                <a:spcPct val="100000"/>
              </a:lnSpc>
              <a:spcBef>
                <a:spcPts val="0"/>
              </a:spcBef>
              <a:spcAft>
                <a:spcPts val="0"/>
              </a:spcAft>
              <a:buClr>
                <a:srgbClr val="000000"/>
              </a:buClr>
              <a:buSzPts val="1100"/>
              <a:buFont typeface="Arial"/>
              <a:buNone/>
              <a:defRPr b="1" i="0" sz="1000" u="none" cap="none" strike="noStrike">
                <a:solidFill>
                  <a:srgbClr val="FFFFFF"/>
                </a:solidFill>
                <a:latin typeface="Barlow"/>
                <a:ea typeface="Barlow"/>
                <a:cs typeface="Barlow"/>
                <a:sym typeface="Barlow"/>
              </a:defRPr>
            </a:lvl8pPr>
            <a:lvl9pPr indent="0" lvl="8" marL="0" marR="0" algn="r">
              <a:lnSpc>
                <a:spcPct val="100000"/>
              </a:lnSpc>
              <a:spcBef>
                <a:spcPts val="0"/>
              </a:spcBef>
              <a:spcAft>
                <a:spcPts val="0"/>
              </a:spcAft>
              <a:buClr>
                <a:srgbClr val="000000"/>
              </a:buClr>
              <a:buSzPts val="1100"/>
              <a:buFont typeface="Arial"/>
              <a:buNone/>
              <a:defRPr b="1" i="0" sz="1000" u="none" cap="none" strike="noStrike">
                <a:solidFill>
                  <a:srgbClr val="FFFFFF"/>
                </a:solidFill>
                <a:latin typeface="Barlow"/>
                <a:ea typeface="Barlow"/>
                <a:cs typeface="Barlow"/>
                <a:sym typeface="Barlow"/>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1" name="Shape 101"/>
        <p:cNvGrpSpPr/>
        <p:nvPr/>
      </p:nvGrpSpPr>
      <p:grpSpPr>
        <a:xfrm>
          <a:off x="0" y="0"/>
          <a:ext cx="0" cy="0"/>
          <a:chOff x="0" y="0"/>
          <a:chExt cx="0" cy="0"/>
        </a:xfrm>
      </p:grpSpPr>
      <p:sp>
        <p:nvSpPr>
          <p:cNvPr id="102" name="Google Shape;102;p15"/>
          <p:cNvSpPr txBox="1"/>
          <p:nvPr>
            <p:ph idx="12" type="sldNum"/>
          </p:nvPr>
        </p:nvSpPr>
        <p:spPr>
          <a:xfrm>
            <a:off x="8376075" y="4749850"/>
            <a:ext cx="548700" cy="1818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1pPr>
            <a:lvl2pPr indent="0" lvl="1"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2pPr>
            <a:lvl3pPr indent="0" lvl="2"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3pPr>
            <a:lvl4pPr indent="0" lvl="3"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4pPr>
            <a:lvl5pPr indent="0" lvl="4"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5pPr>
            <a:lvl6pPr indent="0" lvl="5"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6pPr>
            <a:lvl7pPr indent="0" lvl="6"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7pPr>
            <a:lvl8pPr indent="0" lvl="7"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8pPr>
            <a:lvl9pPr indent="0" lvl="8"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103" name="Shape 103"/>
        <p:cNvGrpSpPr/>
        <p:nvPr/>
      </p:nvGrpSpPr>
      <p:grpSpPr>
        <a:xfrm>
          <a:off x="0" y="0"/>
          <a:ext cx="0" cy="0"/>
          <a:chOff x="0" y="0"/>
          <a:chExt cx="0" cy="0"/>
        </a:xfrm>
      </p:grpSpPr>
      <p:sp>
        <p:nvSpPr>
          <p:cNvPr id="104" name="Google Shape;104;p16"/>
          <p:cNvSpPr txBox="1"/>
          <p:nvPr>
            <p:ph type="title"/>
          </p:nvPr>
        </p:nvSpPr>
        <p:spPr>
          <a:xfrm>
            <a:off x="516600" y="514350"/>
            <a:ext cx="6480000" cy="7179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4100"/>
              <a:buNone/>
              <a:defRPr/>
            </a:lvl1pPr>
            <a:lvl2pPr lvl="1" algn="l">
              <a:lnSpc>
                <a:spcPct val="90000"/>
              </a:lnSpc>
              <a:spcBef>
                <a:spcPts val="0"/>
              </a:spcBef>
              <a:spcAft>
                <a:spcPts val="0"/>
              </a:spcAft>
              <a:buSzPts val="4100"/>
              <a:buNone/>
              <a:defRPr/>
            </a:lvl2pPr>
            <a:lvl3pPr lvl="2" algn="l">
              <a:lnSpc>
                <a:spcPct val="90000"/>
              </a:lnSpc>
              <a:spcBef>
                <a:spcPts val="0"/>
              </a:spcBef>
              <a:spcAft>
                <a:spcPts val="0"/>
              </a:spcAft>
              <a:buSzPts val="4100"/>
              <a:buNone/>
              <a:defRPr/>
            </a:lvl3pPr>
            <a:lvl4pPr lvl="3" algn="l">
              <a:lnSpc>
                <a:spcPct val="90000"/>
              </a:lnSpc>
              <a:spcBef>
                <a:spcPts val="0"/>
              </a:spcBef>
              <a:spcAft>
                <a:spcPts val="0"/>
              </a:spcAft>
              <a:buSzPts val="4100"/>
              <a:buNone/>
              <a:defRPr/>
            </a:lvl4pPr>
            <a:lvl5pPr lvl="4" algn="l">
              <a:lnSpc>
                <a:spcPct val="90000"/>
              </a:lnSpc>
              <a:spcBef>
                <a:spcPts val="0"/>
              </a:spcBef>
              <a:spcAft>
                <a:spcPts val="0"/>
              </a:spcAft>
              <a:buSzPts val="4100"/>
              <a:buNone/>
              <a:defRPr/>
            </a:lvl5pPr>
            <a:lvl6pPr lvl="5" algn="l">
              <a:lnSpc>
                <a:spcPct val="90000"/>
              </a:lnSpc>
              <a:spcBef>
                <a:spcPts val="0"/>
              </a:spcBef>
              <a:spcAft>
                <a:spcPts val="0"/>
              </a:spcAft>
              <a:buSzPts val="4100"/>
              <a:buNone/>
              <a:defRPr/>
            </a:lvl6pPr>
            <a:lvl7pPr lvl="6" algn="l">
              <a:lnSpc>
                <a:spcPct val="90000"/>
              </a:lnSpc>
              <a:spcBef>
                <a:spcPts val="0"/>
              </a:spcBef>
              <a:spcAft>
                <a:spcPts val="0"/>
              </a:spcAft>
              <a:buSzPts val="4100"/>
              <a:buNone/>
              <a:defRPr/>
            </a:lvl7pPr>
            <a:lvl8pPr lvl="7" algn="l">
              <a:lnSpc>
                <a:spcPct val="90000"/>
              </a:lnSpc>
              <a:spcBef>
                <a:spcPts val="0"/>
              </a:spcBef>
              <a:spcAft>
                <a:spcPts val="0"/>
              </a:spcAft>
              <a:buSzPts val="4100"/>
              <a:buNone/>
              <a:defRPr/>
            </a:lvl8pPr>
            <a:lvl9pPr lvl="8" algn="l">
              <a:lnSpc>
                <a:spcPct val="90000"/>
              </a:lnSpc>
              <a:spcBef>
                <a:spcPts val="0"/>
              </a:spcBef>
              <a:spcAft>
                <a:spcPts val="0"/>
              </a:spcAft>
              <a:buSzPts val="4100"/>
              <a:buNone/>
              <a:defRPr/>
            </a:lvl9pPr>
          </a:lstStyle>
          <a:p/>
        </p:txBody>
      </p:sp>
      <p:sp>
        <p:nvSpPr>
          <p:cNvPr id="105" name="Google Shape;105;p16"/>
          <p:cNvSpPr txBox="1"/>
          <p:nvPr>
            <p:ph idx="1" type="body"/>
          </p:nvPr>
        </p:nvSpPr>
        <p:spPr>
          <a:xfrm>
            <a:off x="516600" y="1967475"/>
            <a:ext cx="2108700" cy="2553300"/>
          </a:xfrm>
          <a:prstGeom prst="rect">
            <a:avLst/>
          </a:prstGeom>
          <a:noFill/>
          <a:ln>
            <a:noFill/>
          </a:ln>
        </p:spPr>
        <p:txBody>
          <a:bodyPr anchorCtr="0" anchor="t" bIns="0" lIns="0" spcFirstLastPara="1" rIns="0" wrap="square" tIns="0">
            <a:noAutofit/>
          </a:bodyPr>
          <a:lstStyle>
            <a:lvl1pPr indent="-330200" lvl="0" marL="457200" algn="l">
              <a:lnSpc>
                <a:spcPct val="115000"/>
              </a:lnSpc>
              <a:spcBef>
                <a:spcPts val="0"/>
              </a:spcBef>
              <a:spcAft>
                <a:spcPts val="0"/>
              </a:spcAft>
              <a:buSzPts val="1600"/>
              <a:buChar char="•"/>
              <a:defRPr/>
            </a:lvl1pPr>
            <a:lvl2pPr indent="-330200" lvl="1" marL="914400" algn="l">
              <a:lnSpc>
                <a:spcPct val="115000"/>
              </a:lnSpc>
              <a:spcBef>
                <a:spcPts val="800"/>
              </a:spcBef>
              <a:spcAft>
                <a:spcPts val="0"/>
              </a:spcAft>
              <a:buSzPts val="1600"/>
              <a:buChar char="○"/>
              <a:defRPr/>
            </a:lvl2pPr>
            <a:lvl3pPr indent="-330200" lvl="2" marL="1371600" algn="l">
              <a:lnSpc>
                <a:spcPct val="115000"/>
              </a:lnSpc>
              <a:spcBef>
                <a:spcPts val="800"/>
              </a:spcBef>
              <a:spcAft>
                <a:spcPts val="0"/>
              </a:spcAft>
              <a:buSzPts val="1600"/>
              <a:buChar char="■"/>
              <a:defRPr/>
            </a:lvl3pPr>
            <a:lvl4pPr indent="-330200" lvl="3" marL="1828800" algn="l">
              <a:lnSpc>
                <a:spcPct val="115000"/>
              </a:lnSpc>
              <a:spcBef>
                <a:spcPts val="800"/>
              </a:spcBef>
              <a:spcAft>
                <a:spcPts val="0"/>
              </a:spcAft>
              <a:buSzPts val="1600"/>
              <a:buChar char="●"/>
              <a:defRPr/>
            </a:lvl4pPr>
            <a:lvl5pPr indent="-330200" lvl="4" marL="2286000" algn="l">
              <a:lnSpc>
                <a:spcPct val="115000"/>
              </a:lnSpc>
              <a:spcBef>
                <a:spcPts val="800"/>
              </a:spcBef>
              <a:spcAft>
                <a:spcPts val="0"/>
              </a:spcAft>
              <a:buSzPts val="1600"/>
              <a:buChar char="○"/>
              <a:defRPr/>
            </a:lvl5pPr>
            <a:lvl6pPr indent="-330200" lvl="5" marL="2743200" algn="l">
              <a:lnSpc>
                <a:spcPct val="115000"/>
              </a:lnSpc>
              <a:spcBef>
                <a:spcPts val="800"/>
              </a:spcBef>
              <a:spcAft>
                <a:spcPts val="0"/>
              </a:spcAft>
              <a:buSzPts val="1600"/>
              <a:buChar char="■"/>
              <a:defRPr/>
            </a:lvl6pPr>
            <a:lvl7pPr indent="-330200" lvl="6" marL="3200400" algn="l">
              <a:lnSpc>
                <a:spcPct val="115000"/>
              </a:lnSpc>
              <a:spcBef>
                <a:spcPts val="800"/>
              </a:spcBef>
              <a:spcAft>
                <a:spcPts val="0"/>
              </a:spcAft>
              <a:buSzPts val="1600"/>
              <a:buChar char="●"/>
              <a:defRPr/>
            </a:lvl7pPr>
            <a:lvl8pPr indent="-330200" lvl="7" marL="3657600" algn="l">
              <a:lnSpc>
                <a:spcPct val="115000"/>
              </a:lnSpc>
              <a:spcBef>
                <a:spcPts val="800"/>
              </a:spcBef>
              <a:spcAft>
                <a:spcPts val="0"/>
              </a:spcAft>
              <a:buSzPts val="1600"/>
              <a:buChar char="○"/>
              <a:defRPr/>
            </a:lvl8pPr>
            <a:lvl9pPr indent="-330200" lvl="8" marL="4114800" algn="l">
              <a:lnSpc>
                <a:spcPct val="115000"/>
              </a:lnSpc>
              <a:spcBef>
                <a:spcPts val="800"/>
              </a:spcBef>
              <a:spcAft>
                <a:spcPts val="800"/>
              </a:spcAft>
              <a:buSzPts val="1600"/>
              <a:buChar char="■"/>
              <a:defRPr/>
            </a:lvl9pPr>
          </a:lstStyle>
          <a:p/>
        </p:txBody>
      </p:sp>
      <p:sp>
        <p:nvSpPr>
          <p:cNvPr id="106" name="Google Shape;106;p16"/>
          <p:cNvSpPr txBox="1"/>
          <p:nvPr>
            <p:ph idx="2" type="body"/>
          </p:nvPr>
        </p:nvSpPr>
        <p:spPr>
          <a:xfrm>
            <a:off x="2846689" y="1967475"/>
            <a:ext cx="2108700" cy="2553300"/>
          </a:xfrm>
          <a:prstGeom prst="rect">
            <a:avLst/>
          </a:prstGeom>
          <a:noFill/>
          <a:ln>
            <a:noFill/>
          </a:ln>
        </p:spPr>
        <p:txBody>
          <a:bodyPr anchorCtr="0" anchor="t" bIns="0" lIns="0" spcFirstLastPara="1" rIns="0" wrap="square" tIns="0">
            <a:noAutofit/>
          </a:bodyPr>
          <a:lstStyle>
            <a:lvl1pPr indent="-330200" lvl="0" marL="457200" algn="l">
              <a:lnSpc>
                <a:spcPct val="115000"/>
              </a:lnSpc>
              <a:spcBef>
                <a:spcPts val="0"/>
              </a:spcBef>
              <a:spcAft>
                <a:spcPts val="0"/>
              </a:spcAft>
              <a:buSzPts val="1600"/>
              <a:buChar char="•"/>
              <a:defRPr/>
            </a:lvl1pPr>
            <a:lvl2pPr indent="-330200" lvl="1" marL="914400" algn="l">
              <a:lnSpc>
                <a:spcPct val="115000"/>
              </a:lnSpc>
              <a:spcBef>
                <a:spcPts val="800"/>
              </a:spcBef>
              <a:spcAft>
                <a:spcPts val="0"/>
              </a:spcAft>
              <a:buSzPts val="1600"/>
              <a:buChar char="○"/>
              <a:defRPr/>
            </a:lvl2pPr>
            <a:lvl3pPr indent="-330200" lvl="2" marL="1371600" algn="l">
              <a:lnSpc>
                <a:spcPct val="115000"/>
              </a:lnSpc>
              <a:spcBef>
                <a:spcPts val="800"/>
              </a:spcBef>
              <a:spcAft>
                <a:spcPts val="0"/>
              </a:spcAft>
              <a:buSzPts val="1600"/>
              <a:buChar char="■"/>
              <a:defRPr/>
            </a:lvl3pPr>
            <a:lvl4pPr indent="-330200" lvl="3" marL="1828800" algn="l">
              <a:lnSpc>
                <a:spcPct val="115000"/>
              </a:lnSpc>
              <a:spcBef>
                <a:spcPts val="800"/>
              </a:spcBef>
              <a:spcAft>
                <a:spcPts val="0"/>
              </a:spcAft>
              <a:buSzPts val="1600"/>
              <a:buChar char="●"/>
              <a:defRPr/>
            </a:lvl4pPr>
            <a:lvl5pPr indent="-330200" lvl="4" marL="2286000" algn="l">
              <a:lnSpc>
                <a:spcPct val="115000"/>
              </a:lnSpc>
              <a:spcBef>
                <a:spcPts val="800"/>
              </a:spcBef>
              <a:spcAft>
                <a:spcPts val="0"/>
              </a:spcAft>
              <a:buSzPts val="1600"/>
              <a:buChar char="○"/>
              <a:defRPr/>
            </a:lvl5pPr>
            <a:lvl6pPr indent="-330200" lvl="5" marL="2743200" algn="l">
              <a:lnSpc>
                <a:spcPct val="115000"/>
              </a:lnSpc>
              <a:spcBef>
                <a:spcPts val="800"/>
              </a:spcBef>
              <a:spcAft>
                <a:spcPts val="0"/>
              </a:spcAft>
              <a:buSzPts val="1600"/>
              <a:buChar char="■"/>
              <a:defRPr/>
            </a:lvl6pPr>
            <a:lvl7pPr indent="-330200" lvl="6" marL="3200400" algn="l">
              <a:lnSpc>
                <a:spcPct val="115000"/>
              </a:lnSpc>
              <a:spcBef>
                <a:spcPts val="800"/>
              </a:spcBef>
              <a:spcAft>
                <a:spcPts val="0"/>
              </a:spcAft>
              <a:buSzPts val="1600"/>
              <a:buChar char="●"/>
              <a:defRPr/>
            </a:lvl7pPr>
            <a:lvl8pPr indent="-330200" lvl="7" marL="3657600" algn="l">
              <a:lnSpc>
                <a:spcPct val="115000"/>
              </a:lnSpc>
              <a:spcBef>
                <a:spcPts val="800"/>
              </a:spcBef>
              <a:spcAft>
                <a:spcPts val="0"/>
              </a:spcAft>
              <a:buSzPts val="1600"/>
              <a:buChar char="○"/>
              <a:defRPr/>
            </a:lvl8pPr>
            <a:lvl9pPr indent="-330200" lvl="8" marL="4114800" algn="l">
              <a:lnSpc>
                <a:spcPct val="115000"/>
              </a:lnSpc>
              <a:spcBef>
                <a:spcPts val="800"/>
              </a:spcBef>
              <a:spcAft>
                <a:spcPts val="800"/>
              </a:spcAft>
              <a:buSzPts val="1600"/>
              <a:buChar char="■"/>
              <a:defRPr/>
            </a:lvl9pPr>
          </a:lstStyle>
          <a:p/>
        </p:txBody>
      </p:sp>
      <p:sp>
        <p:nvSpPr>
          <p:cNvPr id="107" name="Google Shape;107;p16"/>
          <p:cNvSpPr txBox="1"/>
          <p:nvPr>
            <p:ph idx="3" type="body"/>
          </p:nvPr>
        </p:nvSpPr>
        <p:spPr>
          <a:xfrm>
            <a:off x="5176777" y="1967475"/>
            <a:ext cx="2108700" cy="2553300"/>
          </a:xfrm>
          <a:prstGeom prst="rect">
            <a:avLst/>
          </a:prstGeom>
          <a:noFill/>
          <a:ln>
            <a:noFill/>
          </a:ln>
        </p:spPr>
        <p:txBody>
          <a:bodyPr anchorCtr="0" anchor="t" bIns="0" lIns="0" spcFirstLastPara="1" rIns="0" wrap="square" tIns="0">
            <a:noAutofit/>
          </a:bodyPr>
          <a:lstStyle>
            <a:lvl1pPr indent="-330200" lvl="0" marL="457200" algn="l">
              <a:lnSpc>
                <a:spcPct val="115000"/>
              </a:lnSpc>
              <a:spcBef>
                <a:spcPts val="0"/>
              </a:spcBef>
              <a:spcAft>
                <a:spcPts val="0"/>
              </a:spcAft>
              <a:buSzPts val="1600"/>
              <a:buChar char="•"/>
              <a:defRPr/>
            </a:lvl1pPr>
            <a:lvl2pPr indent="-330200" lvl="1" marL="914400" algn="l">
              <a:lnSpc>
                <a:spcPct val="115000"/>
              </a:lnSpc>
              <a:spcBef>
                <a:spcPts val="800"/>
              </a:spcBef>
              <a:spcAft>
                <a:spcPts val="0"/>
              </a:spcAft>
              <a:buSzPts val="1600"/>
              <a:buChar char="○"/>
              <a:defRPr/>
            </a:lvl2pPr>
            <a:lvl3pPr indent="-330200" lvl="2" marL="1371600" algn="l">
              <a:lnSpc>
                <a:spcPct val="115000"/>
              </a:lnSpc>
              <a:spcBef>
                <a:spcPts val="800"/>
              </a:spcBef>
              <a:spcAft>
                <a:spcPts val="0"/>
              </a:spcAft>
              <a:buSzPts val="1600"/>
              <a:buChar char="■"/>
              <a:defRPr/>
            </a:lvl3pPr>
            <a:lvl4pPr indent="-330200" lvl="3" marL="1828800" algn="l">
              <a:lnSpc>
                <a:spcPct val="115000"/>
              </a:lnSpc>
              <a:spcBef>
                <a:spcPts val="800"/>
              </a:spcBef>
              <a:spcAft>
                <a:spcPts val="0"/>
              </a:spcAft>
              <a:buSzPts val="1600"/>
              <a:buChar char="●"/>
              <a:defRPr/>
            </a:lvl4pPr>
            <a:lvl5pPr indent="-330200" lvl="4" marL="2286000" algn="l">
              <a:lnSpc>
                <a:spcPct val="115000"/>
              </a:lnSpc>
              <a:spcBef>
                <a:spcPts val="800"/>
              </a:spcBef>
              <a:spcAft>
                <a:spcPts val="0"/>
              </a:spcAft>
              <a:buSzPts val="1600"/>
              <a:buChar char="○"/>
              <a:defRPr/>
            </a:lvl5pPr>
            <a:lvl6pPr indent="-330200" lvl="5" marL="2743200" algn="l">
              <a:lnSpc>
                <a:spcPct val="115000"/>
              </a:lnSpc>
              <a:spcBef>
                <a:spcPts val="800"/>
              </a:spcBef>
              <a:spcAft>
                <a:spcPts val="0"/>
              </a:spcAft>
              <a:buSzPts val="1600"/>
              <a:buChar char="■"/>
              <a:defRPr/>
            </a:lvl6pPr>
            <a:lvl7pPr indent="-330200" lvl="6" marL="3200400" algn="l">
              <a:lnSpc>
                <a:spcPct val="115000"/>
              </a:lnSpc>
              <a:spcBef>
                <a:spcPts val="800"/>
              </a:spcBef>
              <a:spcAft>
                <a:spcPts val="0"/>
              </a:spcAft>
              <a:buSzPts val="1600"/>
              <a:buChar char="●"/>
              <a:defRPr/>
            </a:lvl7pPr>
            <a:lvl8pPr indent="-330200" lvl="7" marL="3657600" algn="l">
              <a:lnSpc>
                <a:spcPct val="115000"/>
              </a:lnSpc>
              <a:spcBef>
                <a:spcPts val="800"/>
              </a:spcBef>
              <a:spcAft>
                <a:spcPts val="0"/>
              </a:spcAft>
              <a:buSzPts val="1600"/>
              <a:buChar char="○"/>
              <a:defRPr/>
            </a:lvl8pPr>
            <a:lvl9pPr indent="-330200" lvl="8" marL="4114800" algn="l">
              <a:lnSpc>
                <a:spcPct val="115000"/>
              </a:lnSpc>
              <a:spcBef>
                <a:spcPts val="800"/>
              </a:spcBef>
              <a:spcAft>
                <a:spcPts val="800"/>
              </a:spcAft>
              <a:buSzPts val="1600"/>
              <a:buChar char="■"/>
              <a:defRPr/>
            </a:lvl9pPr>
          </a:lstStyle>
          <a:p/>
        </p:txBody>
      </p:sp>
      <p:sp>
        <p:nvSpPr>
          <p:cNvPr id="108" name="Google Shape;108;p16"/>
          <p:cNvSpPr txBox="1"/>
          <p:nvPr>
            <p:ph idx="12" type="sldNum"/>
          </p:nvPr>
        </p:nvSpPr>
        <p:spPr>
          <a:xfrm>
            <a:off x="8376075" y="4749850"/>
            <a:ext cx="548700" cy="1818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1pPr>
            <a:lvl2pPr indent="0" lvl="1"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2pPr>
            <a:lvl3pPr indent="0" lvl="2"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3pPr>
            <a:lvl4pPr indent="0" lvl="3"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4pPr>
            <a:lvl5pPr indent="0" lvl="4"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5pPr>
            <a:lvl6pPr indent="0" lvl="5"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6pPr>
            <a:lvl7pPr indent="0" lvl="6"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7pPr>
            <a:lvl8pPr indent="0" lvl="7"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8pPr>
            <a:lvl9pPr indent="0" lvl="8"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9" name="Shape 109"/>
        <p:cNvGrpSpPr/>
        <p:nvPr/>
      </p:nvGrpSpPr>
      <p:grpSpPr>
        <a:xfrm>
          <a:off x="0" y="0"/>
          <a:ext cx="0" cy="0"/>
          <a:chOff x="0" y="0"/>
          <a:chExt cx="0" cy="0"/>
        </a:xfrm>
      </p:grpSpPr>
      <p:sp>
        <p:nvSpPr>
          <p:cNvPr id="110" name="Google Shape;110;p17"/>
          <p:cNvSpPr txBox="1"/>
          <p:nvPr>
            <p:ph type="title"/>
          </p:nvPr>
        </p:nvSpPr>
        <p:spPr>
          <a:xfrm>
            <a:off x="516600" y="514350"/>
            <a:ext cx="6480000" cy="7179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4100"/>
              <a:buNone/>
              <a:defRPr/>
            </a:lvl1pPr>
            <a:lvl2pPr lvl="1" algn="l">
              <a:lnSpc>
                <a:spcPct val="90000"/>
              </a:lnSpc>
              <a:spcBef>
                <a:spcPts val="0"/>
              </a:spcBef>
              <a:spcAft>
                <a:spcPts val="0"/>
              </a:spcAft>
              <a:buSzPts val="4100"/>
              <a:buNone/>
              <a:defRPr/>
            </a:lvl2pPr>
            <a:lvl3pPr lvl="2" algn="l">
              <a:lnSpc>
                <a:spcPct val="90000"/>
              </a:lnSpc>
              <a:spcBef>
                <a:spcPts val="0"/>
              </a:spcBef>
              <a:spcAft>
                <a:spcPts val="0"/>
              </a:spcAft>
              <a:buSzPts val="4100"/>
              <a:buNone/>
              <a:defRPr/>
            </a:lvl3pPr>
            <a:lvl4pPr lvl="3" algn="l">
              <a:lnSpc>
                <a:spcPct val="90000"/>
              </a:lnSpc>
              <a:spcBef>
                <a:spcPts val="0"/>
              </a:spcBef>
              <a:spcAft>
                <a:spcPts val="0"/>
              </a:spcAft>
              <a:buSzPts val="4100"/>
              <a:buNone/>
              <a:defRPr/>
            </a:lvl4pPr>
            <a:lvl5pPr lvl="4" algn="l">
              <a:lnSpc>
                <a:spcPct val="90000"/>
              </a:lnSpc>
              <a:spcBef>
                <a:spcPts val="0"/>
              </a:spcBef>
              <a:spcAft>
                <a:spcPts val="0"/>
              </a:spcAft>
              <a:buSzPts val="4100"/>
              <a:buNone/>
              <a:defRPr/>
            </a:lvl5pPr>
            <a:lvl6pPr lvl="5" algn="l">
              <a:lnSpc>
                <a:spcPct val="90000"/>
              </a:lnSpc>
              <a:spcBef>
                <a:spcPts val="0"/>
              </a:spcBef>
              <a:spcAft>
                <a:spcPts val="0"/>
              </a:spcAft>
              <a:buSzPts val="4100"/>
              <a:buNone/>
              <a:defRPr/>
            </a:lvl6pPr>
            <a:lvl7pPr lvl="6" algn="l">
              <a:lnSpc>
                <a:spcPct val="90000"/>
              </a:lnSpc>
              <a:spcBef>
                <a:spcPts val="0"/>
              </a:spcBef>
              <a:spcAft>
                <a:spcPts val="0"/>
              </a:spcAft>
              <a:buSzPts val="4100"/>
              <a:buNone/>
              <a:defRPr/>
            </a:lvl7pPr>
            <a:lvl8pPr lvl="7" algn="l">
              <a:lnSpc>
                <a:spcPct val="90000"/>
              </a:lnSpc>
              <a:spcBef>
                <a:spcPts val="0"/>
              </a:spcBef>
              <a:spcAft>
                <a:spcPts val="0"/>
              </a:spcAft>
              <a:buSzPts val="4100"/>
              <a:buNone/>
              <a:defRPr/>
            </a:lvl8pPr>
            <a:lvl9pPr lvl="8" algn="l">
              <a:lnSpc>
                <a:spcPct val="90000"/>
              </a:lnSpc>
              <a:spcBef>
                <a:spcPts val="0"/>
              </a:spcBef>
              <a:spcAft>
                <a:spcPts val="0"/>
              </a:spcAft>
              <a:buSzPts val="4100"/>
              <a:buNone/>
              <a:defRPr/>
            </a:lvl9pPr>
          </a:lstStyle>
          <a:p/>
        </p:txBody>
      </p:sp>
      <p:sp>
        <p:nvSpPr>
          <p:cNvPr id="111" name="Google Shape;111;p17"/>
          <p:cNvSpPr txBox="1"/>
          <p:nvPr>
            <p:ph idx="12" type="sldNum"/>
          </p:nvPr>
        </p:nvSpPr>
        <p:spPr>
          <a:xfrm>
            <a:off x="8376075" y="4749850"/>
            <a:ext cx="548700" cy="1818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1pPr>
            <a:lvl2pPr indent="0" lvl="1"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2pPr>
            <a:lvl3pPr indent="0" lvl="2"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3pPr>
            <a:lvl4pPr indent="0" lvl="3"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4pPr>
            <a:lvl5pPr indent="0" lvl="4"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5pPr>
            <a:lvl6pPr indent="0" lvl="5"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6pPr>
            <a:lvl7pPr indent="0" lvl="6"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7pPr>
            <a:lvl8pPr indent="0" lvl="7"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8pPr>
            <a:lvl9pPr indent="0" lvl="8"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ubtitle">
  <p:cSld name="TITLE_ONLY_1">
    <p:spTree>
      <p:nvGrpSpPr>
        <p:cNvPr id="112" name="Shape 112"/>
        <p:cNvGrpSpPr/>
        <p:nvPr/>
      </p:nvGrpSpPr>
      <p:grpSpPr>
        <a:xfrm>
          <a:off x="0" y="0"/>
          <a:ext cx="0" cy="0"/>
          <a:chOff x="0" y="0"/>
          <a:chExt cx="0" cy="0"/>
        </a:xfrm>
      </p:grpSpPr>
      <p:sp>
        <p:nvSpPr>
          <p:cNvPr id="113" name="Google Shape;113;p18"/>
          <p:cNvSpPr txBox="1"/>
          <p:nvPr>
            <p:ph type="title"/>
          </p:nvPr>
        </p:nvSpPr>
        <p:spPr>
          <a:xfrm>
            <a:off x="516600" y="1655400"/>
            <a:ext cx="3679200" cy="14115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4100"/>
              <a:buNone/>
              <a:defRPr/>
            </a:lvl1pPr>
            <a:lvl2pPr lvl="1" algn="l">
              <a:lnSpc>
                <a:spcPct val="90000"/>
              </a:lnSpc>
              <a:spcBef>
                <a:spcPts val="0"/>
              </a:spcBef>
              <a:spcAft>
                <a:spcPts val="0"/>
              </a:spcAft>
              <a:buSzPts val="4100"/>
              <a:buNone/>
              <a:defRPr/>
            </a:lvl2pPr>
            <a:lvl3pPr lvl="2" algn="l">
              <a:lnSpc>
                <a:spcPct val="90000"/>
              </a:lnSpc>
              <a:spcBef>
                <a:spcPts val="0"/>
              </a:spcBef>
              <a:spcAft>
                <a:spcPts val="0"/>
              </a:spcAft>
              <a:buSzPts val="4100"/>
              <a:buNone/>
              <a:defRPr/>
            </a:lvl3pPr>
            <a:lvl4pPr lvl="3" algn="l">
              <a:lnSpc>
                <a:spcPct val="90000"/>
              </a:lnSpc>
              <a:spcBef>
                <a:spcPts val="0"/>
              </a:spcBef>
              <a:spcAft>
                <a:spcPts val="0"/>
              </a:spcAft>
              <a:buSzPts val="4100"/>
              <a:buNone/>
              <a:defRPr/>
            </a:lvl4pPr>
            <a:lvl5pPr lvl="4" algn="l">
              <a:lnSpc>
                <a:spcPct val="90000"/>
              </a:lnSpc>
              <a:spcBef>
                <a:spcPts val="0"/>
              </a:spcBef>
              <a:spcAft>
                <a:spcPts val="0"/>
              </a:spcAft>
              <a:buSzPts val="4100"/>
              <a:buNone/>
              <a:defRPr/>
            </a:lvl5pPr>
            <a:lvl6pPr lvl="5" algn="l">
              <a:lnSpc>
                <a:spcPct val="90000"/>
              </a:lnSpc>
              <a:spcBef>
                <a:spcPts val="0"/>
              </a:spcBef>
              <a:spcAft>
                <a:spcPts val="0"/>
              </a:spcAft>
              <a:buSzPts val="4100"/>
              <a:buNone/>
              <a:defRPr/>
            </a:lvl6pPr>
            <a:lvl7pPr lvl="6" algn="l">
              <a:lnSpc>
                <a:spcPct val="90000"/>
              </a:lnSpc>
              <a:spcBef>
                <a:spcPts val="0"/>
              </a:spcBef>
              <a:spcAft>
                <a:spcPts val="0"/>
              </a:spcAft>
              <a:buSzPts val="4100"/>
              <a:buNone/>
              <a:defRPr/>
            </a:lvl7pPr>
            <a:lvl8pPr lvl="7" algn="l">
              <a:lnSpc>
                <a:spcPct val="90000"/>
              </a:lnSpc>
              <a:spcBef>
                <a:spcPts val="0"/>
              </a:spcBef>
              <a:spcAft>
                <a:spcPts val="0"/>
              </a:spcAft>
              <a:buSzPts val="4100"/>
              <a:buNone/>
              <a:defRPr/>
            </a:lvl8pPr>
            <a:lvl9pPr lvl="8" algn="l">
              <a:lnSpc>
                <a:spcPct val="90000"/>
              </a:lnSpc>
              <a:spcBef>
                <a:spcPts val="0"/>
              </a:spcBef>
              <a:spcAft>
                <a:spcPts val="0"/>
              </a:spcAft>
              <a:buSzPts val="4100"/>
              <a:buNone/>
              <a:defRPr/>
            </a:lvl9pPr>
          </a:lstStyle>
          <a:p/>
        </p:txBody>
      </p:sp>
      <p:sp>
        <p:nvSpPr>
          <p:cNvPr id="114" name="Google Shape;114;p18"/>
          <p:cNvSpPr txBox="1"/>
          <p:nvPr>
            <p:ph idx="12" type="sldNum"/>
          </p:nvPr>
        </p:nvSpPr>
        <p:spPr>
          <a:xfrm>
            <a:off x="8376075" y="4749850"/>
            <a:ext cx="548700" cy="1818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1pPr>
            <a:lvl2pPr indent="0" lvl="1"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2pPr>
            <a:lvl3pPr indent="0" lvl="2"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3pPr>
            <a:lvl4pPr indent="0" lvl="3"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4pPr>
            <a:lvl5pPr indent="0" lvl="4"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5pPr>
            <a:lvl6pPr indent="0" lvl="5"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6pPr>
            <a:lvl7pPr indent="0" lvl="6"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7pPr>
            <a:lvl8pPr indent="0" lvl="7"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8pPr>
            <a:lvl9pPr indent="0" lvl="8"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9pPr>
          </a:lstStyle>
          <a:p>
            <a:pPr indent="0" lvl="0" marL="0" rtl="0" algn="r">
              <a:spcBef>
                <a:spcPts val="0"/>
              </a:spcBef>
              <a:spcAft>
                <a:spcPts val="0"/>
              </a:spcAft>
              <a:buNone/>
            </a:pPr>
            <a:fld id="{00000000-1234-1234-1234-123412341234}" type="slidenum">
              <a:rPr lang="en"/>
              <a:t>‹#›</a:t>
            </a:fld>
            <a:endParaRPr/>
          </a:p>
        </p:txBody>
      </p:sp>
      <p:sp>
        <p:nvSpPr>
          <p:cNvPr id="115" name="Google Shape;115;p18"/>
          <p:cNvSpPr/>
          <p:nvPr/>
        </p:nvSpPr>
        <p:spPr>
          <a:xfrm>
            <a:off x="244527" y="379439"/>
            <a:ext cx="539646" cy="134912"/>
          </a:xfrm>
          <a:custGeom>
            <a:rect b="b" l="l" r="r" t="t"/>
            <a:pathLst>
              <a:path extrusionOk="0" h="269823" w="1079292">
                <a:moveTo>
                  <a:pt x="134912" y="0"/>
                </a:moveTo>
                <a:cubicBezTo>
                  <a:pt x="60373" y="0"/>
                  <a:pt x="0" y="60373"/>
                  <a:pt x="0" y="134912"/>
                </a:cubicBezTo>
                <a:cubicBezTo>
                  <a:pt x="0" y="209450"/>
                  <a:pt x="60373" y="269823"/>
                  <a:pt x="134912" y="269823"/>
                </a:cubicBezTo>
                <a:cubicBezTo>
                  <a:pt x="209450" y="269823"/>
                  <a:pt x="269823" y="209450"/>
                  <a:pt x="269823" y="134912"/>
                </a:cubicBezTo>
                <a:cubicBezTo>
                  <a:pt x="269823" y="60373"/>
                  <a:pt x="209450" y="0"/>
                  <a:pt x="134912" y="0"/>
                </a:cubicBezTo>
                <a:close/>
                <a:moveTo>
                  <a:pt x="944381" y="0"/>
                </a:moveTo>
                <a:cubicBezTo>
                  <a:pt x="869842" y="0"/>
                  <a:pt x="809469" y="60373"/>
                  <a:pt x="809469" y="134912"/>
                </a:cubicBezTo>
                <a:cubicBezTo>
                  <a:pt x="809469" y="209450"/>
                  <a:pt x="869842" y="269823"/>
                  <a:pt x="944381" y="269823"/>
                </a:cubicBezTo>
                <a:cubicBezTo>
                  <a:pt x="1018919" y="269823"/>
                  <a:pt x="1079292" y="209450"/>
                  <a:pt x="1079292" y="134912"/>
                </a:cubicBezTo>
                <a:cubicBezTo>
                  <a:pt x="1079292" y="60373"/>
                  <a:pt x="1018919" y="0"/>
                  <a:pt x="944381" y="0"/>
                </a:cubicBezTo>
                <a:close/>
                <a:moveTo>
                  <a:pt x="539646" y="0"/>
                </a:moveTo>
                <a:cubicBezTo>
                  <a:pt x="465107" y="0"/>
                  <a:pt x="404735" y="60373"/>
                  <a:pt x="404735" y="134912"/>
                </a:cubicBezTo>
                <a:cubicBezTo>
                  <a:pt x="404735" y="209450"/>
                  <a:pt x="465107" y="269823"/>
                  <a:pt x="539646" y="269823"/>
                </a:cubicBezTo>
                <a:cubicBezTo>
                  <a:pt x="614185" y="269823"/>
                  <a:pt x="674558" y="209450"/>
                  <a:pt x="674558" y="134912"/>
                </a:cubicBezTo>
                <a:cubicBezTo>
                  <a:pt x="674558" y="60373"/>
                  <a:pt x="614185" y="0"/>
                  <a:pt x="539646" y="0"/>
                </a:cubicBez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116" name="Google Shape;116;p18"/>
          <p:cNvSpPr txBox="1"/>
          <p:nvPr>
            <p:ph idx="1" type="subTitle"/>
          </p:nvPr>
        </p:nvSpPr>
        <p:spPr>
          <a:xfrm>
            <a:off x="516600" y="3066900"/>
            <a:ext cx="3679200" cy="2682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1600"/>
              <a:buFont typeface="Barlow Medium"/>
              <a:buNone/>
              <a:defRPr>
                <a:latin typeface="Barlow Medium"/>
                <a:ea typeface="Barlow Medium"/>
                <a:cs typeface="Barlow Medium"/>
                <a:sym typeface="Barlow Medium"/>
              </a:defRPr>
            </a:lvl1pPr>
            <a:lvl2pPr lvl="1" algn="l">
              <a:lnSpc>
                <a:spcPct val="115000"/>
              </a:lnSpc>
              <a:spcBef>
                <a:spcPts val="800"/>
              </a:spcBef>
              <a:spcAft>
                <a:spcPts val="0"/>
              </a:spcAft>
              <a:buSzPts val="1600"/>
              <a:buFont typeface="Barlow Medium"/>
              <a:buNone/>
              <a:defRPr>
                <a:latin typeface="Barlow Medium"/>
                <a:ea typeface="Barlow Medium"/>
                <a:cs typeface="Barlow Medium"/>
                <a:sym typeface="Barlow Medium"/>
              </a:defRPr>
            </a:lvl2pPr>
            <a:lvl3pPr lvl="2" algn="l">
              <a:lnSpc>
                <a:spcPct val="115000"/>
              </a:lnSpc>
              <a:spcBef>
                <a:spcPts val="800"/>
              </a:spcBef>
              <a:spcAft>
                <a:spcPts val="0"/>
              </a:spcAft>
              <a:buSzPts val="1600"/>
              <a:buFont typeface="Barlow Medium"/>
              <a:buNone/>
              <a:defRPr>
                <a:latin typeface="Barlow Medium"/>
                <a:ea typeface="Barlow Medium"/>
                <a:cs typeface="Barlow Medium"/>
                <a:sym typeface="Barlow Medium"/>
              </a:defRPr>
            </a:lvl3pPr>
            <a:lvl4pPr lvl="3" algn="l">
              <a:lnSpc>
                <a:spcPct val="115000"/>
              </a:lnSpc>
              <a:spcBef>
                <a:spcPts val="800"/>
              </a:spcBef>
              <a:spcAft>
                <a:spcPts val="0"/>
              </a:spcAft>
              <a:buSzPts val="1600"/>
              <a:buFont typeface="Barlow Medium"/>
              <a:buNone/>
              <a:defRPr>
                <a:latin typeface="Barlow Medium"/>
                <a:ea typeface="Barlow Medium"/>
                <a:cs typeface="Barlow Medium"/>
                <a:sym typeface="Barlow Medium"/>
              </a:defRPr>
            </a:lvl4pPr>
            <a:lvl5pPr lvl="4" algn="l">
              <a:lnSpc>
                <a:spcPct val="115000"/>
              </a:lnSpc>
              <a:spcBef>
                <a:spcPts val="800"/>
              </a:spcBef>
              <a:spcAft>
                <a:spcPts val="0"/>
              </a:spcAft>
              <a:buSzPts val="1600"/>
              <a:buFont typeface="Barlow Medium"/>
              <a:buNone/>
              <a:defRPr>
                <a:latin typeface="Barlow Medium"/>
                <a:ea typeface="Barlow Medium"/>
                <a:cs typeface="Barlow Medium"/>
                <a:sym typeface="Barlow Medium"/>
              </a:defRPr>
            </a:lvl5pPr>
            <a:lvl6pPr lvl="5" algn="l">
              <a:lnSpc>
                <a:spcPct val="115000"/>
              </a:lnSpc>
              <a:spcBef>
                <a:spcPts val="800"/>
              </a:spcBef>
              <a:spcAft>
                <a:spcPts val="0"/>
              </a:spcAft>
              <a:buSzPts val="1600"/>
              <a:buFont typeface="Barlow Medium"/>
              <a:buNone/>
              <a:defRPr>
                <a:latin typeface="Barlow Medium"/>
                <a:ea typeface="Barlow Medium"/>
                <a:cs typeface="Barlow Medium"/>
                <a:sym typeface="Barlow Medium"/>
              </a:defRPr>
            </a:lvl6pPr>
            <a:lvl7pPr lvl="6" algn="l">
              <a:lnSpc>
                <a:spcPct val="115000"/>
              </a:lnSpc>
              <a:spcBef>
                <a:spcPts val="800"/>
              </a:spcBef>
              <a:spcAft>
                <a:spcPts val="0"/>
              </a:spcAft>
              <a:buSzPts val="1600"/>
              <a:buFont typeface="Barlow Medium"/>
              <a:buNone/>
              <a:defRPr>
                <a:latin typeface="Barlow Medium"/>
                <a:ea typeface="Barlow Medium"/>
                <a:cs typeface="Barlow Medium"/>
                <a:sym typeface="Barlow Medium"/>
              </a:defRPr>
            </a:lvl7pPr>
            <a:lvl8pPr lvl="7" algn="l">
              <a:lnSpc>
                <a:spcPct val="115000"/>
              </a:lnSpc>
              <a:spcBef>
                <a:spcPts val="800"/>
              </a:spcBef>
              <a:spcAft>
                <a:spcPts val="0"/>
              </a:spcAft>
              <a:buSzPts val="1600"/>
              <a:buFont typeface="Barlow Medium"/>
              <a:buNone/>
              <a:defRPr>
                <a:latin typeface="Barlow Medium"/>
                <a:ea typeface="Barlow Medium"/>
                <a:cs typeface="Barlow Medium"/>
                <a:sym typeface="Barlow Medium"/>
              </a:defRPr>
            </a:lvl8pPr>
            <a:lvl9pPr lvl="8" algn="l">
              <a:lnSpc>
                <a:spcPct val="115000"/>
              </a:lnSpc>
              <a:spcBef>
                <a:spcPts val="800"/>
              </a:spcBef>
              <a:spcAft>
                <a:spcPts val="800"/>
              </a:spcAft>
              <a:buSzPts val="1600"/>
              <a:buFont typeface="Barlow Medium"/>
              <a:buNone/>
              <a:defRPr>
                <a:latin typeface="Barlow Medium"/>
                <a:ea typeface="Barlow Medium"/>
                <a:cs typeface="Barlow Medium"/>
                <a:sym typeface="Barlow Medium"/>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117" name="Shape 117"/>
        <p:cNvGrpSpPr/>
        <p:nvPr/>
      </p:nvGrpSpPr>
      <p:grpSpPr>
        <a:xfrm>
          <a:off x="0" y="0"/>
          <a:ext cx="0" cy="0"/>
          <a:chOff x="0" y="0"/>
          <a:chExt cx="0" cy="0"/>
        </a:xfrm>
      </p:grpSpPr>
      <p:sp>
        <p:nvSpPr>
          <p:cNvPr id="118" name="Google Shape;118;p19"/>
          <p:cNvSpPr txBox="1"/>
          <p:nvPr>
            <p:ph type="title"/>
          </p:nvPr>
        </p:nvSpPr>
        <p:spPr>
          <a:xfrm>
            <a:off x="516600" y="514350"/>
            <a:ext cx="6480000" cy="7179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4100"/>
              <a:buNone/>
              <a:defRPr/>
            </a:lvl1pPr>
            <a:lvl2pPr lvl="1" algn="l">
              <a:lnSpc>
                <a:spcPct val="90000"/>
              </a:lnSpc>
              <a:spcBef>
                <a:spcPts val="0"/>
              </a:spcBef>
              <a:spcAft>
                <a:spcPts val="0"/>
              </a:spcAft>
              <a:buSzPts val="4100"/>
              <a:buNone/>
              <a:defRPr/>
            </a:lvl2pPr>
            <a:lvl3pPr lvl="2" algn="l">
              <a:lnSpc>
                <a:spcPct val="90000"/>
              </a:lnSpc>
              <a:spcBef>
                <a:spcPts val="0"/>
              </a:spcBef>
              <a:spcAft>
                <a:spcPts val="0"/>
              </a:spcAft>
              <a:buSzPts val="4100"/>
              <a:buNone/>
              <a:defRPr/>
            </a:lvl3pPr>
            <a:lvl4pPr lvl="3" algn="l">
              <a:lnSpc>
                <a:spcPct val="90000"/>
              </a:lnSpc>
              <a:spcBef>
                <a:spcPts val="0"/>
              </a:spcBef>
              <a:spcAft>
                <a:spcPts val="0"/>
              </a:spcAft>
              <a:buSzPts val="4100"/>
              <a:buNone/>
              <a:defRPr/>
            </a:lvl4pPr>
            <a:lvl5pPr lvl="4" algn="l">
              <a:lnSpc>
                <a:spcPct val="90000"/>
              </a:lnSpc>
              <a:spcBef>
                <a:spcPts val="0"/>
              </a:spcBef>
              <a:spcAft>
                <a:spcPts val="0"/>
              </a:spcAft>
              <a:buSzPts val="4100"/>
              <a:buNone/>
              <a:defRPr/>
            </a:lvl5pPr>
            <a:lvl6pPr lvl="5" algn="l">
              <a:lnSpc>
                <a:spcPct val="90000"/>
              </a:lnSpc>
              <a:spcBef>
                <a:spcPts val="0"/>
              </a:spcBef>
              <a:spcAft>
                <a:spcPts val="0"/>
              </a:spcAft>
              <a:buSzPts val="4100"/>
              <a:buNone/>
              <a:defRPr/>
            </a:lvl6pPr>
            <a:lvl7pPr lvl="6" algn="l">
              <a:lnSpc>
                <a:spcPct val="90000"/>
              </a:lnSpc>
              <a:spcBef>
                <a:spcPts val="0"/>
              </a:spcBef>
              <a:spcAft>
                <a:spcPts val="0"/>
              </a:spcAft>
              <a:buSzPts val="4100"/>
              <a:buNone/>
              <a:defRPr/>
            </a:lvl7pPr>
            <a:lvl8pPr lvl="7" algn="l">
              <a:lnSpc>
                <a:spcPct val="90000"/>
              </a:lnSpc>
              <a:spcBef>
                <a:spcPts val="0"/>
              </a:spcBef>
              <a:spcAft>
                <a:spcPts val="0"/>
              </a:spcAft>
              <a:buSzPts val="4100"/>
              <a:buNone/>
              <a:defRPr/>
            </a:lvl8pPr>
            <a:lvl9pPr lvl="8" algn="l">
              <a:lnSpc>
                <a:spcPct val="90000"/>
              </a:lnSpc>
              <a:spcBef>
                <a:spcPts val="0"/>
              </a:spcBef>
              <a:spcAft>
                <a:spcPts val="0"/>
              </a:spcAft>
              <a:buSzPts val="4100"/>
              <a:buNone/>
              <a:defRPr/>
            </a:lvl9pPr>
          </a:lstStyle>
          <a:p/>
        </p:txBody>
      </p:sp>
      <p:sp>
        <p:nvSpPr>
          <p:cNvPr id="119" name="Google Shape;119;p19"/>
          <p:cNvSpPr txBox="1"/>
          <p:nvPr>
            <p:ph idx="1" type="body"/>
          </p:nvPr>
        </p:nvSpPr>
        <p:spPr>
          <a:xfrm>
            <a:off x="516600" y="1967475"/>
            <a:ext cx="3162600" cy="2490000"/>
          </a:xfrm>
          <a:prstGeom prst="rect">
            <a:avLst/>
          </a:prstGeom>
          <a:noFill/>
          <a:ln>
            <a:noFill/>
          </a:ln>
        </p:spPr>
        <p:txBody>
          <a:bodyPr anchorCtr="0" anchor="t" bIns="0" lIns="0" spcFirstLastPara="1" rIns="0" wrap="square" tIns="0">
            <a:noAutofit/>
          </a:bodyPr>
          <a:lstStyle>
            <a:lvl1pPr indent="-330200" lvl="0" marL="457200" algn="l">
              <a:lnSpc>
                <a:spcPct val="115000"/>
              </a:lnSpc>
              <a:spcBef>
                <a:spcPts val="0"/>
              </a:spcBef>
              <a:spcAft>
                <a:spcPts val="0"/>
              </a:spcAft>
              <a:buSzPts val="1600"/>
              <a:buChar char="•"/>
              <a:defRPr/>
            </a:lvl1pPr>
            <a:lvl2pPr indent="-330200" lvl="1" marL="914400" algn="l">
              <a:lnSpc>
                <a:spcPct val="115000"/>
              </a:lnSpc>
              <a:spcBef>
                <a:spcPts val="800"/>
              </a:spcBef>
              <a:spcAft>
                <a:spcPts val="0"/>
              </a:spcAft>
              <a:buSzPts val="1600"/>
              <a:buChar char="○"/>
              <a:defRPr/>
            </a:lvl2pPr>
            <a:lvl3pPr indent="-330200" lvl="2" marL="1371600" algn="l">
              <a:lnSpc>
                <a:spcPct val="115000"/>
              </a:lnSpc>
              <a:spcBef>
                <a:spcPts val="800"/>
              </a:spcBef>
              <a:spcAft>
                <a:spcPts val="0"/>
              </a:spcAft>
              <a:buSzPts val="1600"/>
              <a:buChar char="■"/>
              <a:defRPr/>
            </a:lvl3pPr>
            <a:lvl4pPr indent="-330200" lvl="3" marL="1828800" algn="l">
              <a:lnSpc>
                <a:spcPct val="115000"/>
              </a:lnSpc>
              <a:spcBef>
                <a:spcPts val="800"/>
              </a:spcBef>
              <a:spcAft>
                <a:spcPts val="0"/>
              </a:spcAft>
              <a:buSzPts val="1600"/>
              <a:buChar char="●"/>
              <a:defRPr/>
            </a:lvl4pPr>
            <a:lvl5pPr indent="-330200" lvl="4" marL="2286000" algn="l">
              <a:lnSpc>
                <a:spcPct val="115000"/>
              </a:lnSpc>
              <a:spcBef>
                <a:spcPts val="800"/>
              </a:spcBef>
              <a:spcAft>
                <a:spcPts val="0"/>
              </a:spcAft>
              <a:buSzPts val="1600"/>
              <a:buChar char="○"/>
              <a:defRPr/>
            </a:lvl5pPr>
            <a:lvl6pPr indent="-330200" lvl="5" marL="2743200" algn="l">
              <a:lnSpc>
                <a:spcPct val="115000"/>
              </a:lnSpc>
              <a:spcBef>
                <a:spcPts val="800"/>
              </a:spcBef>
              <a:spcAft>
                <a:spcPts val="0"/>
              </a:spcAft>
              <a:buSzPts val="1600"/>
              <a:buChar char="■"/>
              <a:defRPr/>
            </a:lvl6pPr>
            <a:lvl7pPr indent="-330200" lvl="6" marL="3200400" algn="l">
              <a:lnSpc>
                <a:spcPct val="115000"/>
              </a:lnSpc>
              <a:spcBef>
                <a:spcPts val="800"/>
              </a:spcBef>
              <a:spcAft>
                <a:spcPts val="0"/>
              </a:spcAft>
              <a:buSzPts val="1600"/>
              <a:buChar char="●"/>
              <a:defRPr/>
            </a:lvl7pPr>
            <a:lvl8pPr indent="-330200" lvl="7" marL="3657600" algn="l">
              <a:lnSpc>
                <a:spcPct val="115000"/>
              </a:lnSpc>
              <a:spcBef>
                <a:spcPts val="800"/>
              </a:spcBef>
              <a:spcAft>
                <a:spcPts val="0"/>
              </a:spcAft>
              <a:buSzPts val="1600"/>
              <a:buChar char="○"/>
              <a:defRPr/>
            </a:lvl8pPr>
            <a:lvl9pPr indent="-330200" lvl="8" marL="4114800" algn="l">
              <a:lnSpc>
                <a:spcPct val="115000"/>
              </a:lnSpc>
              <a:spcBef>
                <a:spcPts val="800"/>
              </a:spcBef>
              <a:spcAft>
                <a:spcPts val="800"/>
              </a:spcAft>
              <a:buSzPts val="1600"/>
              <a:buChar char="■"/>
              <a:defRPr/>
            </a:lvl9pPr>
          </a:lstStyle>
          <a:p/>
        </p:txBody>
      </p:sp>
      <p:sp>
        <p:nvSpPr>
          <p:cNvPr id="120" name="Google Shape;120;p19"/>
          <p:cNvSpPr txBox="1"/>
          <p:nvPr>
            <p:ph idx="2" type="body"/>
          </p:nvPr>
        </p:nvSpPr>
        <p:spPr>
          <a:xfrm>
            <a:off x="4122876" y="1967475"/>
            <a:ext cx="3162600" cy="2490000"/>
          </a:xfrm>
          <a:prstGeom prst="rect">
            <a:avLst/>
          </a:prstGeom>
          <a:noFill/>
          <a:ln>
            <a:noFill/>
          </a:ln>
        </p:spPr>
        <p:txBody>
          <a:bodyPr anchorCtr="0" anchor="t" bIns="0" lIns="0" spcFirstLastPara="1" rIns="0" wrap="square" tIns="0">
            <a:noAutofit/>
          </a:bodyPr>
          <a:lstStyle>
            <a:lvl1pPr indent="-330200" lvl="0" marL="457200" algn="l">
              <a:lnSpc>
                <a:spcPct val="115000"/>
              </a:lnSpc>
              <a:spcBef>
                <a:spcPts val="0"/>
              </a:spcBef>
              <a:spcAft>
                <a:spcPts val="0"/>
              </a:spcAft>
              <a:buSzPts val="1600"/>
              <a:buChar char="•"/>
              <a:defRPr/>
            </a:lvl1pPr>
            <a:lvl2pPr indent="-330200" lvl="1" marL="914400" algn="l">
              <a:lnSpc>
                <a:spcPct val="115000"/>
              </a:lnSpc>
              <a:spcBef>
                <a:spcPts val="800"/>
              </a:spcBef>
              <a:spcAft>
                <a:spcPts val="0"/>
              </a:spcAft>
              <a:buSzPts val="1600"/>
              <a:buChar char="○"/>
              <a:defRPr/>
            </a:lvl2pPr>
            <a:lvl3pPr indent="-330200" lvl="2" marL="1371600" algn="l">
              <a:lnSpc>
                <a:spcPct val="115000"/>
              </a:lnSpc>
              <a:spcBef>
                <a:spcPts val="800"/>
              </a:spcBef>
              <a:spcAft>
                <a:spcPts val="0"/>
              </a:spcAft>
              <a:buSzPts val="1600"/>
              <a:buChar char="■"/>
              <a:defRPr/>
            </a:lvl3pPr>
            <a:lvl4pPr indent="-330200" lvl="3" marL="1828800" algn="l">
              <a:lnSpc>
                <a:spcPct val="115000"/>
              </a:lnSpc>
              <a:spcBef>
                <a:spcPts val="800"/>
              </a:spcBef>
              <a:spcAft>
                <a:spcPts val="0"/>
              </a:spcAft>
              <a:buSzPts val="1600"/>
              <a:buChar char="●"/>
              <a:defRPr/>
            </a:lvl4pPr>
            <a:lvl5pPr indent="-330200" lvl="4" marL="2286000" algn="l">
              <a:lnSpc>
                <a:spcPct val="115000"/>
              </a:lnSpc>
              <a:spcBef>
                <a:spcPts val="800"/>
              </a:spcBef>
              <a:spcAft>
                <a:spcPts val="0"/>
              </a:spcAft>
              <a:buSzPts val="1600"/>
              <a:buChar char="○"/>
              <a:defRPr/>
            </a:lvl5pPr>
            <a:lvl6pPr indent="-330200" lvl="5" marL="2743200" algn="l">
              <a:lnSpc>
                <a:spcPct val="115000"/>
              </a:lnSpc>
              <a:spcBef>
                <a:spcPts val="800"/>
              </a:spcBef>
              <a:spcAft>
                <a:spcPts val="0"/>
              </a:spcAft>
              <a:buSzPts val="1600"/>
              <a:buChar char="■"/>
              <a:defRPr/>
            </a:lvl6pPr>
            <a:lvl7pPr indent="-330200" lvl="6" marL="3200400" algn="l">
              <a:lnSpc>
                <a:spcPct val="115000"/>
              </a:lnSpc>
              <a:spcBef>
                <a:spcPts val="800"/>
              </a:spcBef>
              <a:spcAft>
                <a:spcPts val="0"/>
              </a:spcAft>
              <a:buSzPts val="1600"/>
              <a:buChar char="●"/>
              <a:defRPr/>
            </a:lvl7pPr>
            <a:lvl8pPr indent="-330200" lvl="7" marL="3657600" algn="l">
              <a:lnSpc>
                <a:spcPct val="115000"/>
              </a:lnSpc>
              <a:spcBef>
                <a:spcPts val="800"/>
              </a:spcBef>
              <a:spcAft>
                <a:spcPts val="0"/>
              </a:spcAft>
              <a:buSzPts val="1600"/>
              <a:buChar char="○"/>
              <a:defRPr/>
            </a:lvl8pPr>
            <a:lvl9pPr indent="-330200" lvl="8" marL="4114800" algn="l">
              <a:lnSpc>
                <a:spcPct val="115000"/>
              </a:lnSpc>
              <a:spcBef>
                <a:spcPts val="800"/>
              </a:spcBef>
              <a:spcAft>
                <a:spcPts val="800"/>
              </a:spcAft>
              <a:buSzPts val="1600"/>
              <a:buChar char="■"/>
              <a:defRPr/>
            </a:lvl9pPr>
          </a:lstStyle>
          <a:p/>
        </p:txBody>
      </p:sp>
      <p:sp>
        <p:nvSpPr>
          <p:cNvPr id="121" name="Google Shape;121;p19"/>
          <p:cNvSpPr txBox="1"/>
          <p:nvPr>
            <p:ph idx="12" type="sldNum"/>
          </p:nvPr>
        </p:nvSpPr>
        <p:spPr>
          <a:xfrm>
            <a:off x="8376075" y="4749850"/>
            <a:ext cx="548700" cy="1818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1pPr>
            <a:lvl2pPr indent="0" lvl="1"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2pPr>
            <a:lvl3pPr indent="0" lvl="2"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3pPr>
            <a:lvl4pPr indent="0" lvl="3"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4pPr>
            <a:lvl5pPr indent="0" lvl="4"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5pPr>
            <a:lvl6pPr indent="0" lvl="5"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6pPr>
            <a:lvl7pPr indent="0" lvl="6"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7pPr>
            <a:lvl8pPr indent="0" lvl="7"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8pPr>
            <a:lvl9pPr indent="0" lvl="8"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2">
  <p:cSld name="TITLE_2">
    <p:spTree>
      <p:nvGrpSpPr>
        <p:cNvPr id="122" name="Shape 122"/>
        <p:cNvGrpSpPr/>
        <p:nvPr/>
      </p:nvGrpSpPr>
      <p:grpSpPr>
        <a:xfrm>
          <a:off x="0" y="0"/>
          <a:ext cx="0" cy="0"/>
          <a:chOff x="0" y="0"/>
          <a:chExt cx="0" cy="0"/>
        </a:xfrm>
      </p:grpSpPr>
      <p:sp>
        <p:nvSpPr>
          <p:cNvPr id="123" name="Google Shape;123;p20"/>
          <p:cNvSpPr txBox="1"/>
          <p:nvPr>
            <p:ph type="ctrTitle"/>
          </p:nvPr>
        </p:nvSpPr>
        <p:spPr>
          <a:xfrm>
            <a:off x="311708" y="744575"/>
            <a:ext cx="8520600" cy="2052600"/>
          </a:xfrm>
          <a:prstGeom prst="rect">
            <a:avLst/>
          </a:prstGeom>
          <a:noFill/>
          <a:ln>
            <a:noFill/>
          </a:ln>
        </p:spPr>
        <p:txBody>
          <a:bodyPr anchorCtr="0" anchor="b" bIns="0" lIns="0" spcFirstLastPara="1" rIns="0" wrap="square" tIns="0">
            <a:noAutofit/>
          </a:bodyPr>
          <a:lstStyle>
            <a:lvl1pPr lvl="0" algn="ctr">
              <a:lnSpc>
                <a:spcPct val="90000"/>
              </a:lnSpc>
              <a:spcBef>
                <a:spcPts val="0"/>
              </a:spcBef>
              <a:spcAft>
                <a:spcPts val="0"/>
              </a:spcAft>
              <a:buSzPts val="5200"/>
              <a:buNone/>
              <a:defRPr sz="5200"/>
            </a:lvl1pPr>
            <a:lvl2pPr lvl="1" algn="ctr">
              <a:lnSpc>
                <a:spcPct val="90000"/>
              </a:lnSpc>
              <a:spcBef>
                <a:spcPts val="0"/>
              </a:spcBef>
              <a:spcAft>
                <a:spcPts val="0"/>
              </a:spcAft>
              <a:buSzPts val="5200"/>
              <a:buNone/>
              <a:defRPr sz="5200"/>
            </a:lvl2pPr>
            <a:lvl3pPr lvl="2" algn="ctr">
              <a:lnSpc>
                <a:spcPct val="90000"/>
              </a:lnSpc>
              <a:spcBef>
                <a:spcPts val="0"/>
              </a:spcBef>
              <a:spcAft>
                <a:spcPts val="0"/>
              </a:spcAft>
              <a:buSzPts val="5200"/>
              <a:buNone/>
              <a:defRPr sz="5200"/>
            </a:lvl3pPr>
            <a:lvl4pPr lvl="3" algn="ctr">
              <a:lnSpc>
                <a:spcPct val="90000"/>
              </a:lnSpc>
              <a:spcBef>
                <a:spcPts val="0"/>
              </a:spcBef>
              <a:spcAft>
                <a:spcPts val="0"/>
              </a:spcAft>
              <a:buSzPts val="5200"/>
              <a:buNone/>
              <a:defRPr sz="5200"/>
            </a:lvl4pPr>
            <a:lvl5pPr lvl="4" algn="ctr">
              <a:lnSpc>
                <a:spcPct val="90000"/>
              </a:lnSpc>
              <a:spcBef>
                <a:spcPts val="0"/>
              </a:spcBef>
              <a:spcAft>
                <a:spcPts val="0"/>
              </a:spcAft>
              <a:buSzPts val="5200"/>
              <a:buNone/>
              <a:defRPr sz="5200"/>
            </a:lvl5pPr>
            <a:lvl6pPr lvl="5" algn="ctr">
              <a:lnSpc>
                <a:spcPct val="90000"/>
              </a:lnSpc>
              <a:spcBef>
                <a:spcPts val="0"/>
              </a:spcBef>
              <a:spcAft>
                <a:spcPts val="0"/>
              </a:spcAft>
              <a:buSzPts val="5200"/>
              <a:buNone/>
              <a:defRPr sz="5200"/>
            </a:lvl6pPr>
            <a:lvl7pPr lvl="6" algn="ctr">
              <a:lnSpc>
                <a:spcPct val="90000"/>
              </a:lnSpc>
              <a:spcBef>
                <a:spcPts val="0"/>
              </a:spcBef>
              <a:spcAft>
                <a:spcPts val="0"/>
              </a:spcAft>
              <a:buSzPts val="5200"/>
              <a:buNone/>
              <a:defRPr sz="5200"/>
            </a:lvl7pPr>
            <a:lvl8pPr lvl="7" algn="ctr">
              <a:lnSpc>
                <a:spcPct val="90000"/>
              </a:lnSpc>
              <a:spcBef>
                <a:spcPts val="0"/>
              </a:spcBef>
              <a:spcAft>
                <a:spcPts val="0"/>
              </a:spcAft>
              <a:buSzPts val="5200"/>
              <a:buNone/>
              <a:defRPr sz="5200"/>
            </a:lvl8pPr>
            <a:lvl9pPr lvl="8" algn="ctr">
              <a:lnSpc>
                <a:spcPct val="90000"/>
              </a:lnSpc>
              <a:spcBef>
                <a:spcPts val="0"/>
              </a:spcBef>
              <a:spcAft>
                <a:spcPts val="0"/>
              </a:spcAft>
              <a:buSzPts val="5200"/>
              <a:buNone/>
              <a:defRPr sz="5200"/>
            </a:lvl9pPr>
          </a:lstStyle>
          <a:p/>
        </p:txBody>
      </p:sp>
      <p:sp>
        <p:nvSpPr>
          <p:cNvPr id="124" name="Google Shape;124;p20"/>
          <p:cNvSpPr txBox="1"/>
          <p:nvPr>
            <p:ph idx="1" type="subTitle"/>
          </p:nvPr>
        </p:nvSpPr>
        <p:spPr>
          <a:xfrm>
            <a:off x="311700" y="2834125"/>
            <a:ext cx="8520600" cy="7926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2800"/>
              <a:buNone/>
              <a:defRPr sz="2800"/>
            </a:lvl1pPr>
            <a:lvl2pPr lvl="1" algn="ctr">
              <a:lnSpc>
                <a:spcPct val="100000"/>
              </a:lnSpc>
              <a:spcBef>
                <a:spcPts val="800"/>
              </a:spcBef>
              <a:spcAft>
                <a:spcPts val="0"/>
              </a:spcAft>
              <a:buSzPts val="2800"/>
              <a:buNone/>
              <a:defRPr sz="2800"/>
            </a:lvl2pPr>
            <a:lvl3pPr lvl="2" algn="ctr">
              <a:lnSpc>
                <a:spcPct val="100000"/>
              </a:lnSpc>
              <a:spcBef>
                <a:spcPts val="800"/>
              </a:spcBef>
              <a:spcAft>
                <a:spcPts val="0"/>
              </a:spcAft>
              <a:buSzPts val="2800"/>
              <a:buNone/>
              <a:defRPr sz="2800"/>
            </a:lvl3pPr>
            <a:lvl4pPr lvl="3" algn="ctr">
              <a:lnSpc>
                <a:spcPct val="100000"/>
              </a:lnSpc>
              <a:spcBef>
                <a:spcPts val="800"/>
              </a:spcBef>
              <a:spcAft>
                <a:spcPts val="0"/>
              </a:spcAft>
              <a:buSzPts val="2800"/>
              <a:buNone/>
              <a:defRPr sz="2800"/>
            </a:lvl4pPr>
            <a:lvl5pPr lvl="4" algn="ctr">
              <a:lnSpc>
                <a:spcPct val="100000"/>
              </a:lnSpc>
              <a:spcBef>
                <a:spcPts val="800"/>
              </a:spcBef>
              <a:spcAft>
                <a:spcPts val="0"/>
              </a:spcAft>
              <a:buSzPts val="2800"/>
              <a:buNone/>
              <a:defRPr sz="2800"/>
            </a:lvl5pPr>
            <a:lvl6pPr lvl="5" algn="ctr">
              <a:lnSpc>
                <a:spcPct val="100000"/>
              </a:lnSpc>
              <a:spcBef>
                <a:spcPts val="800"/>
              </a:spcBef>
              <a:spcAft>
                <a:spcPts val="0"/>
              </a:spcAft>
              <a:buSzPts val="2800"/>
              <a:buNone/>
              <a:defRPr sz="2800"/>
            </a:lvl6pPr>
            <a:lvl7pPr lvl="6" algn="ctr">
              <a:lnSpc>
                <a:spcPct val="100000"/>
              </a:lnSpc>
              <a:spcBef>
                <a:spcPts val="800"/>
              </a:spcBef>
              <a:spcAft>
                <a:spcPts val="0"/>
              </a:spcAft>
              <a:buSzPts val="2800"/>
              <a:buNone/>
              <a:defRPr sz="2800"/>
            </a:lvl7pPr>
            <a:lvl8pPr lvl="7" algn="ctr">
              <a:lnSpc>
                <a:spcPct val="100000"/>
              </a:lnSpc>
              <a:spcBef>
                <a:spcPts val="800"/>
              </a:spcBef>
              <a:spcAft>
                <a:spcPts val="0"/>
              </a:spcAft>
              <a:buSzPts val="2800"/>
              <a:buNone/>
              <a:defRPr sz="2800"/>
            </a:lvl8pPr>
            <a:lvl9pPr lvl="8" algn="ctr">
              <a:lnSpc>
                <a:spcPct val="100000"/>
              </a:lnSpc>
              <a:spcBef>
                <a:spcPts val="800"/>
              </a:spcBef>
              <a:spcAft>
                <a:spcPts val="0"/>
              </a:spcAft>
              <a:buSzPts val="2800"/>
              <a:buNone/>
              <a:defRPr sz="2800"/>
            </a:lvl9pPr>
          </a:lstStyle>
          <a:p/>
        </p:txBody>
      </p:sp>
      <p:sp>
        <p:nvSpPr>
          <p:cNvPr id="125" name="Google Shape;125;p20"/>
          <p:cNvSpPr txBox="1"/>
          <p:nvPr>
            <p:ph idx="12" type="sldNum"/>
          </p:nvPr>
        </p:nvSpPr>
        <p:spPr>
          <a:xfrm>
            <a:off x="8472458" y="4663217"/>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1pPr>
            <a:lvl2pPr indent="0" lvl="1"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2pPr>
            <a:lvl3pPr indent="0" lvl="2"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3pPr>
            <a:lvl4pPr indent="0" lvl="3"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4pPr>
            <a:lvl5pPr indent="0" lvl="4"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5pPr>
            <a:lvl6pPr indent="0" lvl="5"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6pPr>
            <a:lvl7pPr indent="0" lvl="6"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7pPr>
            <a:lvl8pPr indent="0" lvl="7"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8pPr>
            <a:lvl9pPr indent="0" lvl="8"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AUTOLAYOUT_2">
    <p:bg>
      <p:bgPr>
        <a:solidFill>
          <a:srgbClr val="FFFFFF"/>
        </a:solidFill>
      </p:bgPr>
    </p:bg>
    <p:spTree>
      <p:nvGrpSpPr>
        <p:cNvPr id="14" name="Shape 14"/>
        <p:cNvGrpSpPr/>
        <p:nvPr/>
      </p:nvGrpSpPr>
      <p:grpSpPr>
        <a:xfrm>
          <a:off x="0" y="0"/>
          <a:ext cx="0" cy="0"/>
          <a:chOff x="0" y="0"/>
          <a:chExt cx="0" cy="0"/>
        </a:xfrm>
      </p:grpSpPr>
      <p:sp>
        <p:nvSpPr>
          <p:cNvPr id="15" name="Google Shape;15;p3"/>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3"/>
          <p:cNvSpPr/>
          <p:nvPr/>
        </p:nvSpPr>
        <p:spPr>
          <a:xfrm>
            <a:off x="-29" y="0"/>
            <a:ext cx="9144000" cy="1741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3"/>
          <p:cNvSpPr/>
          <p:nvPr/>
        </p:nvSpPr>
        <p:spPr>
          <a:xfrm rot="10800000">
            <a:off x="7697100" y="-25"/>
            <a:ext cx="962400" cy="1741500"/>
          </a:xfrm>
          <a:prstGeom prst="rect">
            <a:avLst/>
          </a:prstGeom>
          <a:solidFill>
            <a:srgbClr val="FFFFFF">
              <a:alpha val="2509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3"/>
          <p:cNvSpPr/>
          <p:nvPr/>
        </p:nvSpPr>
        <p:spPr>
          <a:xfrm rot="10800000">
            <a:off x="5750475" y="-25"/>
            <a:ext cx="1946700" cy="1741500"/>
          </a:xfrm>
          <a:prstGeom prst="rect">
            <a:avLst/>
          </a:prstGeom>
          <a:solidFill>
            <a:srgbClr val="FFFFFF">
              <a:alpha val="1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3"/>
          <p:cNvSpPr/>
          <p:nvPr/>
        </p:nvSpPr>
        <p:spPr>
          <a:xfrm flipH="1" rot="10800000">
            <a:off x="8659500" y="-25"/>
            <a:ext cx="484500" cy="1741500"/>
          </a:xfrm>
          <a:prstGeom prst="rect">
            <a:avLst/>
          </a:prstGeom>
          <a:solidFill>
            <a:srgbClr val="FFFFFF">
              <a:alpha val="3764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3"/>
          <p:cNvSpPr txBox="1"/>
          <p:nvPr>
            <p:ph type="title"/>
          </p:nvPr>
        </p:nvSpPr>
        <p:spPr>
          <a:xfrm>
            <a:off x="324475" y="148225"/>
            <a:ext cx="5244900" cy="13737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4100"/>
              <a:buNone/>
              <a:defRPr b="1" sz="2800">
                <a:solidFill>
                  <a:srgbClr val="FFFFFF"/>
                </a:solidFill>
              </a:defRPr>
            </a:lvl1pPr>
            <a:lvl2pPr lvl="1" algn="l">
              <a:lnSpc>
                <a:spcPct val="100000"/>
              </a:lnSpc>
              <a:spcBef>
                <a:spcPts val="0"/>
              </a:spcBef>
              <a:spcAft>
                <a:spcPts val="0"/>
              </a:spcAft>
              <a:buSzPts val="4100"/>
              <a:buNone/>
              <a:defRPr b="1" sz="2800">
                <a:solidFill>
                  <a:srgbClr val="FFFFFF"/>
                </a:solidFill>
              </a:defRPr>
            </a:lvl2pPr>
            <a:lvl3pPr lvl="2" algn="l">
              <a:lnSpc>
                <a:spcPct val="100000"/>
              </a:lnSpc>
              <a:spcBef>
                <a:spcPts val="0"/>
              </a:spcBef>
              <a:spcAft>
                <a:spcPts val="0"/>
              </a:spcAft>
              <a:buSzPts val="4100"/>
              <a:buNone/>
              <a:defRPr b="1" sz="2800">
                <a:solidFill>
                  <a:srgbClr val="FFFFFF"/>
                </a:solidFill>
              </a:defRPr>
            </a:lvl3pPr>
            <a:lvl4pPr lvl="3" algn="l">
              <a:lnSpc>
                <a:spcPct val="100000"/>
              </a:lnSpc>
              <a:spcBef>
                <a:spcPts val="0"/>
              </a:spcBef>
              <a:spcAft>
                <a:spcPts val="0"/>
              </a:spcAft>
              <a:buSzPts val="4100"/>
              <a:buNone/>
              <a:defRPr b="1" sz="2800">
                <a:solidFill>
                  <a:srgbClr val="FFFFFF"/>
                </a:solidFill>
              </a:defRPr>
            </a:lvl4pPr>
            <a:lvl5pPr lvl="4" algn="l">
              <a:lnSpc>
                <a:spcPct val="100000"/>
              </a:lnSpc>
              <a:spcBef>
                <a:spcPts val="0"/>
              </a:spcBef>
              <a:spcAft>
                <a:spcPts val="0"/>
              </a:spcAft>
              <a:buSzPts val="4100"/>
              <a:buNone/>
              <a:defRPr b="1" sz="2800">
                <a:solidFill>
                  <a:srgbClr val="FFFFFF"/>
                </a:solidFill>
              </a:defRPr>
            </a:lvl5pPr>
            <a:lvl6pPr lvl="5" algn="l">
              <a:lnSpc>
                <a:spcPct val="100000"/>
              </a:lnSpc>
              <a:spcBef>
                <a:spcPts val="0"/>
              </a:spcBef>
              <a:spcAft>
                <a:spcPts val="0"/>
              </a:spcAft>
              <a:buSzPts val="4100"/>
              <a:buNone/>
              <a:defRPr b="1" sz="2800">
                <a:solidFill>
                  <a:srgbClr val="FFFFFF"/>
                </a:solidFill>
              </a:defRPr>
            </a:lvl6pPr>
            <a:lvl7pPr lvl="6" algn="l">
              <a:lnSpc>
                <a:spcPct val="100000"/>
              </a:lnSpc>
              <a:spcBef>
                <a:spcPts val="0"/>
              </a:spcBef>
              <a:spcAft>
                <a:spcPts val="0"/>
              </a:spcAft>
              <a:buSzPts val="4100"/>
              <a:buNone/>
              <a:defRPr b="1" sz="2800">
                <a:solidFill>
                  <a:srgbClr val="FFFFFF"/>
                </a:solidFill>
              </a:defRPr>
            </a:lvl7pPr>
            <a:lvl8pPr lvl="7" algn="l">
              <a:lnSpc>
                <a:spcPct val="100000"/>
              </a:lnSpc>
              <a:spcBef>
                <a:spcPts val="0"/>
              </a:spcBef>
              <a:spcAft>
                <a:spcPts val="0"/>
              </a:spcAft>
              <a:buSzPts val="4100"/>
              <a:buNone/>
              <a:defRPr b="1" sz="2800">
                <a:solidFill>
                  <a:srgbClr val="FFFFFF"/>
                </a:solidFill>
              </a:defRPr>
            </a:lvl8pPr>
            <a:lvl9pPr lvl="8" algn="l">
              <a:lnSpc>
                <a:spcPct val="100000"/>
              </a:lnSpc>
              <a:spcBef>
                <a:spcPts val="0"/>
              </a:spcBef>
              <a:spcAft>
                <a:spcPts val="0"/>
              </a:spcAft>
              <a:buSzPts val="4100"/>
              <a:buNone/>
              <a:defRPr b="1" sz="2800">
                <a:solidFill>
                  <a:srgbClr val="FFFFFF"/>
                </a:solidFill>
              </a:defRPr>
            </a:lvl9pPr>
          </a:lstStyle>
          <a:p/>
        </p:txBody>
      </p:sp>
      <p:sp>
        <p:nvSpPr>
          <p:cNvPr id="21" name="Google Shape;21;p3"/>
          <p:cNvSpPr txBox="1"/>
          <p:nvPr>
            <p:ph idx="1" type="body"/>
          </p:nvPr>
        </p:nvSpPr>
        <p:spPr>
          <a:xfrm>
            <a:off x="324475" y="1920450"/>
            <a:ext cx="8494800" cy="2704200"/>
          </a:xfrm>
          <a:prstGeom prst="rect">
            <a:avLst/>
          </a:prstGeom>
          <a:noFill/>
          <a:ln>
            <a:noFill/>
          </a:ln>
        </p:spPr>
        <p:txBody>
          <a:bodyPr anchorCtr="0" anchor="t" bIns="0" lIns="0" spcFirstLastPara="1" rIns="0" wrap="square" tIns="0">
            <a:noAutofit/>
          </a:bodyPr>
          <a:lstStyle>
            <a:lvl1pPr indent="-342900" lvl="0" marL="457200" algn="l">
              <a:lnSpc>
                <a:spcPct val="115000"/>
              </a:lnSpc>
              <a:spcBef>
                <a:spcPts val="0"/>
              </a:spcBef>
              <a:spcAft>
                <a:spcPts val="0"/>
              </a:spcAft>
              <a:buClr>
                <a:srgbClr val="616161"/>
              </a:buClr>
              <a:buSzPts val="1800"/>
              <a:buChar char="•"/>
              <a:defRPr sz="1800">
                <a:solidFill>
                  <a:srgbClr val="616161"/>
                </a:solidFill>
              </a:defRPr>
            </a:lvl1pPr>
            <a:lvl2pPr indent="-330200" lvl="1" marL="914400" algn="l">
              <a:lnSpc>
                <a:spcPct val="115000"/>
              </a:lnSpc>
              <a:spcBef>
                <a:spcPts val="1600"/>
              </a:spcBef>
              <a:spcAft>
                <a:spcPts val="0"/>
              </a:spcAft>
              <a:buClr>
                <a:srgbClr val="616161"/>
              </a:buClr>
              <a:buSzPts val="1600"/>
              <a:buChar char="○"/>
              <a:defRPr sz="1400">
                <a:solidFill>
                  <a:srgbClr val="616161"/>
                </a:solidFill>
              </a:defRPr>
            </a:lvl2pPr>
            <a:lvl3pPr indent="-330200" lvl="2" marL="1371600" algn="l">
              <a:lnSpc>
                <a:spcPct val="115000"/>
              </a:lnSpc>
              <a:spcBef>
                <a:spcPts val="1600"/>
              </a:spcBef>
              <a:spcAft>
                <a:spcPts val="0"/>
              </a:spcAft>
              <a:buClr>
                <a:srgbClr val="616161"/>
              </a:buClr>
              <a:buSzPts val="1600"/>
              <a:buChar char="■"/>
              <a:defRPr sz="1400">
                <a:solidFill>
                  <a:srgbClr val="616161"/>
                </a:solidFill>
              </a:defRPr>
            </a:lvl3pPr>
            <a:lvl4pPr indent="-330200" lvl="3" marL="1828800" algn="l">
              <a:lnSpc>
                <a:spcPct val="115000"/>
              </a:lnSpc>
              <a:spcBef>
                <a:spcPts val="1600"/>
              </a:spcBef>
              <a:spcAft>
                <a:spcPts val="0"/>
              </a:spcAft>
              <a:buClr>
                <a:srgbClr val="616161"/>
              </a:buClr>
              <a:buSzPts val="1600"/>
              <a:buChar char="●"/>
              <a:defRPr sz="1400">
                <a:solidFill>
                  <a:srgbClr val="616161"/>
                </a:solidFill>
              </a:defRPr>
            </a:lvl4pPr>
            <a:lvl5pPr indent="-330200" lvl="4" marL="2286000" algn="l">
              <a:lnSpc>
                <a:spcPct val="115000"/>
              </a:lnSpc>
              <a:spcBef>
                <a:spcPts val="1600"/>
              </a:spcBef>
              <a:spcAft>
                <a:spcPts val="0"/>
              </a:spcAft>
              <a:buClr>
                <a:srgbClr val="616161"/>
              </a:buClr>
              <a:buSzPts val="1600"/>
              <a:buChar char="○"/>
              <a:defRPr sz="1400">
                <a:solidFill>
                  <a:srgbClr val="616161"/>
                </a:solidFill>
              </a:defRPr>
            </a:lvl5pPr>
            <a:lvl6pPr indent="-330200" lvl="5" marL="2743200" algn="l">
              <a:lnSpc>
                <a:spcPct val="115000"/>
              </a:lnSpc>
              <a:spcBef>
                <a:spcPts val="1600"/>
              </a:spcBef>
              <a:spcAft>
                <a:spcPts val="0"/>
              </a:spcAft>
              <a:buClr>
                <a:srgbClr val="616161"/>
              </a:buClr>
              <a:buSzPts val="1600"/>
              <a:buChar char="■"/>
              <a:defRPr sz="1400">
                <a:solidFill>
                  <a:srgbClr val="616161"/>
                </a:solidFill>
              </a:defRPr>
            </a:lvl6pPr>
            <a:lvl7pPr indent="-330200" lvl="6" marL="3200400" algn="l">
              <a:lnSpc>
                <a:spcPct val="115000"/>
              </a:lnSpc>
              <a:spcBef>
                <a:spcPts val="1600"/>
              </a:spcBef>
              <a:spcAft>
                <a:spcPts val="0"/>
              </a:spcAft>
              <a:buClr>
                <a:srgbClr val="616161"/>
              </a:buClr>
              <a:buSzPts val="1600"/>
              <a:buChar char="●"/>
              <a:defRPr sz="1400">
                <a:solidFill>
                  <a:srgbClr val="616161"/>
                </a:solidFill>
              </a:defRPr>
            </a:lvl7pPr>
            <a:lvl8pPr indent="-330200" lvl="7" marL="3657600" algn="l">
              <a:lnSpc>
                <a:spcPct val="115000"/>
              </a:lnSpc>
              <a:spcBef>
                <a:spcPts val="1600"/>
              </a:spcBef>
              <a:spcAft>
                <a:spcPts val="0"/>
              </a:spcAft>
              <a:buClr>
                <a:srgbClr val="616161"/>
              </a:buClr>
              <a:buSzPts val="1600"/>
              <a:buChar char="○"/>
              <a:defRPr sz="1400">
                <a:solidFill>
                  <a:srgbClr val="616161"/>
                </a:solidFill>
              </a:defRPr>
            </a:lvl8pPr>
            <a:lvl9pPr indent="-330200" lvl="8" marL="4114800" algn="l">
              <a:lnSpc>
                <a:spcPct val="115000"/>
              </a:lnSpc>
              <a:spcBef>
                <a:spcPts val="1600"/>
              </a:spcBef>
              <a:spcAft>
                <a:spcPts val="1600"/>
              </a:spcAft>
              <a:buClr>
                <a:srgbClr val="616161"/>
              </a:buClr>
              <a:buSzPts val="1600"/>
              <a:buChar char="■"/>
              <a:defRPr sz="1400">
                <a:solidFill>
                  <a:srgbClr val="616161"/>
                </a:solidFill>
              </a:defRPr>
            </a:lvl9pPr>
          </a:lstStyle>
          <a:p/>
        </p:txBody>
      </p:sp>
      <p:sp>
        <p:nvSpPr>
          <p:cNvPr id="22" name="Google Shape;22;p3"/>
          <p:cNvSpPr txBox="1"/>
          <p:nvPr>
            <p:ph idx="12" type="sldNum"/>
          </p:nvPr>
        </p:nvSpPr>
        <p:spPr>
          <a:xfrm>
            <a:off x="8472458" y="4663217"/>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100"/>
              <a:buFont typeface="Arial"/>
              <a:buNone/>
              <a:defRPr b="1" i="0" sz="1000" u="none" cap="none" strike="noStrike">
                <a:solidFill>
                  <a:srgbClr val="616161"/>
                </a:solidFill>
                <a:latin typeface="Barlow"/>
                <a:ea typeface="Barlow"/>
                <a:cs typeface="Barlow"/>
                <a:sym typeface="Barlow"/>
              </a:defRPr>
            </a:lvl1pPr>
            <a:lvl2pPr indent="0" lvl="1" marL="0" marR="0" algn="r">
              <a:lnSpc>
                <a:spcPct val="100000"/>
              </a:lnSpc>
              <a:spcBef>
                <a:spcPts val="0"/>
              </a:spcBef>
              <a:spcAft>
                <a:spcPts val="0"/>
              </a:spcAft>
              <a:buClr>
                <a:srgbClr val="000000"/>
              </a:buClr>
              <a:buSzPts val="1100"/>
              <a:buFont typeface="Arial"/>
              <a:buNone/>
              <a:defRPr b="1" i="0" sz="1000" u="none" cap="none" strike="noStrike">
                <a:solidFill>
                  <a:srgbClr val="616161"/>
                </a:solidFill>
                <a:latin typeface="Barlow"/>
                <a:ea typeface="Barlow"/>
                <a:cs typeface="Barlow"/>
                <a:sym typeface="Barlow"/>
              </a:defRPr>
            </a:lvl2pPr>
            <a:lvl3pPr indent="0" lvl="2" marL="0" marR="0" algn="r">
              <a:lnSpc>
                <a:spcPct val="100000"/>
              </a:lnSpc>
              <a:spcBef>
                <a:spcPts val="0"/>
              </a:spcBef>
              <a:spcAft>
                <a:spcPts val="0"/>
              </a:spcAft>
              <a:buClr>
                <a:srgbClr val="000000"/>
              </a:buClr>
              <a:buSzPts val="1100"/>
              <a:buFont typeface="Arial"/>
              <a:buNone/>
              <a:defRPr b="1" i="0" sz="1000" u="none" cap="none" strike="noStrike">
                <a:solidFill>
                  <a:srgbClr val="616161"/>
                </a:solidFill>
                <a:latin typeface="Barlow"/>
                <a:ea typeface="Barlow"/>
                <a:cs typeface="Barlow"/>
                <a:sym typeface="Barlow"/>
              </a:defRPr>
            </a:lvl3pPr>
            <a:lvl4pPr indent="0" lvl="3" marL="0" marR="0" algn="r">
              <a:lnSpc>
                <a:spcPct val="100000"/>
              </a:lnSpc>
              <a:spcBef>
                <a:spcPts val="0"/>
              </a:spcBef>
              <a:spcAft>
                <a:spcPts val="0"/>
              </a:spcAft>
              <a:buClr>
                <a:srgbClr val="000000"/>
              </a:buClr>
              <a:buSzPts val="1100"/>
              <a:buFont typeface="Arial"/>
              <a:buNone/>
              <a:defRPr b="1" i="0" sz="1000" u="none" cap="none" strike="noStrike">
                <a:solidFill>
                  <a:srgbClr val="616161"/>
                </a:solidFill>
                <a:latin typeface="Barlow"/>
                <a:ea typeface="Barlow"/>
                <a:cs typeface="Barlow"/>
                <a:sym typeface="Barlow"/>
              </a:defRPr>
            </a:lvl4pPr>
            <a:lvl5pPr indent="0" lvl="4" marL="0" marR="0" algn="r">
              <a:lnSpc>
                <a:spcPct val="100000"/>
              </a:lnSpc>
              <a:spcBef>
                <a:spcPts val="0"/>
              </a:spcBef>
              <a:spcAft>
                <a:spcPts val="0"/>
              </a:spcAft>
              <a:buClr>
                <a:srgbClr val="000000"/>
              </a:buClr>
              <a:buSzPts val="1100"/>
              <a:buFont typeface="Arial"/>
              <a:buNone/>
              <a:defRPr b="1" i="0" sz="1000" u="none" cap="none" strike="noStrike">
                <a:solidFill>
                  <a:srgbClr val="616161"/>
                </a:solidFill>
                <a:latin typeface="Barlow"/>
                <a:ea typeface="Barlow"/>
                <a:cs typeface="Barlow"/>
                <a:sym typeface="Barlow"/>
              </a:defRPr>
            </a:lvl5pPr>
            <a:lvl6pPr indent="0" lvl="5" marL="0" marR="0" algn="r">
              <a:lnSpc>
                <a:spcPct val="100000"/>
              </a:lnSpc>
              <a:spcBef>
                <a:spcPts val="0"/>
              </a:spcBef>
              <a:spcAft>
                <a:spcPts val="0"/>
              </a:spcAft>
              <a:buClr>
                <a:srgbClr val="000000"/>
              </a:buClr>
              <a:buSzPts val="1100"/>
              <a:buFont typeface="Arial"/>
              <a:buNone/>
              <a:defRPr b="1" i="0" sz="1000" u="none" cap="none" strike="noStrike">
                <a:solidFill>
                  <a:srgbClr val="616161"/>
                </a:solidFill>
                <a:latin typeface="Barlow"/>
                <a:ea typeface="Barlow"/>
                <a:cs typeface="Barlow"/>
                <a:sym typeface="Barlow"/>
              </a:defRPr>
            </a:lvl6pPr>
            <a:lvl7pPr indent="0" lvl="6" marL="0" marR="0" algn="r">
              <a:lnSpc>
                <a:spcPct val="100000"/>
              </a:lnSpc>
              <a:spcBef>
                <a:spcPts val="0"/>
              </a:spcBef>
              <a:spcAft>
                <a:spcPts val="0"/>
              </a:spcAft>
              <a:buClr>
                <a:srgbClr val="000000"/>
              </a:buClr>
              <a:buSzPts val="1100"/>
              <a:buFont typeface="Arial"/>
              <a:buNone/>
              <a:defRPr b="1" i="0" sz="1000" u="none" cap="none" strike="noStrike">
                <a:solidFill>
                  <a:srgbClr val="616161"/>
                </a:solidFill>
                <a:latin typeface="Barlow"/>
                <a:ea typeface="Barlow"/>
                <a:cs typeface="Barlow"/>
                <a:sym typeface="Barlow"/>
              </a:defRPr>
            </a:lvl7pPr>
            <a:lvl8pPr indent="0" lvl="7" marL="0" marR="0" algn="r">
              <a:lnSpc>
                <a:spcPct val="100000"/>
              </a:lnSpc>
              <a:spcBef>
                <a:spcPts val="0"/>
              </a:spcBef>
              <a:spcAft>
                <a:spcPts val="0"/>
              </a:spcAft>
              <a:buClr>
                <a:srgbClr val="000000"/>
              </a:buClr>
              <a:buSzPts val="1100"/>
              <a:buFont typeface="Arial"/>
              <a:buNone/>
              <a:defRPr b="1" i="0" sz="1000" u="none" cap="none" strike="noStrike">
                <a:solidFill>
                  <a:srgbClr val="616161"/>
                </a:solidFill>
                <a:latin typeface="Barlow"/>
                <a:ea typeface="Barlow"/>
                <a:cs typeface="Barlow"/>
                <a:sym typeface="Barlow"/>
              </a:defRPr>
            </a:lvl8pPr>
            <a:lvl9pPr indent="0" lvl="8" marL="0" marR="0" algn="r">
              <a:lnSpc>
                <a:spcPct val="100000"/>
              </a:lnSpc>
              <a:spcBef>
                <a:spcPts val="0"/>
              </a:spcBef>
              <a:spcAft>
                <a:spcPts val="0"/>
              </a:spcAft>
              <a:buClr>
                <a:srgbClr val="000000"/>
              </a:buClr>
              <a:buSzPts val="1100"/>
              <a:buFont typeface="Arial"/>
              <a:buNone/>
              <a:defRPr b="1" i="0" sz="1000" u="none" cap="none" strike="noStrike">
                <a:solidFill>
                  <a:srgbClr val="616161"/>
                </a:solidFill>
                <a:latin typeface="Barlow"/>
                <a:ea typeface="Barlow"/>
                <a:cs typeface="Barlow"/>
                <a:sym typeface="Barlow"/>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4">
  <p:cSld name="TITLE_4">
    <p:spTree>
      <p:nvGrpSpPr>
        <p:cNvPr id="126" name="Shape 126"/>
        <p:cNvGrpSpPr/>
        <p:nvPr/>
      </p:nvGrpSpPr>
      <p:grpSpPr>
        <a:xfrm>
          <a:off x="0" y="0"/>
          <a:ext cx="0" cy="0"/>
          <a:chOff x="0" y="0"/>
          <a:chExt cx="0" cy="0"/>
        </a:xfrm>
      </p:grpSpPr>
      <p:sp>
        <p:nvSpPr>
          <p:cNvPr id="127" name="Google Shape;127;p21"/>
          <p:cNvSpPr txBox="1"/>
          <p:nvPr>
            <p:ph type="ctrTitle"/>
          </p:nvPr>
        </p:nvSpPr>
        <p:spPr>
          <a:xfrm>
            <a:off x="311708" y="744575"/>
            <a:ext cx="8520600" cy="2052600"/>
          </a:xfrm>
          <a:prstGeom prst="rect">
            <a:avLst/>
          </a:prstGeom>
          <a:noFill/>
          <a:ln>
            <a:noFill/>
          </a:ln>
        </p:spPr>
        <p:txBody>
          <a:bodyPr anchorCtr="0" anchor="b" bIns="0" lIns="0" spcFirstLastPara="1" rIns="0" wrap="square" tIns="0">
            <a:noAutofit/>
          </a:bodyPr>
          <a:lstStyle>
            <a:lvl1pPr lvl="0" algn="ctr">
              <a:lnSpc>
                <a:spcPct val="90000"/>
              </a:lnSpc>
              <a:spcBef>
                <a:spcPts val="0"/>
              </a:spcBef>
              <a:spcAft>
                <a:spcPts val="0"/>
              </a:spcAft>
              <a:buSzPts val="5200"/>
              <a:buNone/>
              <a:defRPr sz="5200"/>
            </a:lvl1pPr>
            <a:lvl2pPr lvl="1" algn="ctr">
              <a:lnSpc>
                <a:spcPct val="90000"/>
              </a:lnSpc>
              <a:spcBef>
                <a:spcPts val="0"/>
              </a:spcBef>
              <a:spcAft>
                <a:spcPts val="0"/>
              </a:spcAft>
              <a:buSzPts val="5200"/>
              <a:buNone/>
              <a:defRPr sz="5200"/>
            </a:lvl2pPr>
            <a:lvl3pPr lvl="2" algn="ctr">
              <a:lnSpc>
                <a:spcPct val="90000"/>
              </a:lnSpc>
              <a:spcBef>
                <a:spcPts val="0"/>
              </a:spcBef>
              <a:spcAft>
                <a:spcPts val="0"/>
              </a:spcAft>
              <a:buSzPts val="5200"/>
              <a:buNone/>
              <a:defRPr sz="5200"/>
            </a:lvl3pPr>
            <a:lvl4pPr lvl="3" algn="ctr">
              <a:lnSpc>
                <a:spcPct val="90000"/>
              </a:lnSpc>
              <a:spcBef>
                <a:spcPts val="0"/>
              </a:spcBef>
              <a:spcAft>
                <a:spcPts val="0"/>
              </a:spcAft>
              <a:buSzPts val="5200"/>
              <a:buNone/>
              <a:defRPr sz="5200"/>
            </a:lvl4pPr>
            <a:lvl5pPr lvl="4" algn="ctr">
              <a:lnSpc>
                <a:spcPct val="90000"/>
              </a:lnSpc>
              <a:spcBef>
                <a:spcPts val="0"/>
              </a:spcBef>
              <a:spcAft>
                <a:spcPts val="0"/>
              </a:spcAft>
              <a:buSzPts val="5200"/>
              <a:buNone/>
              <a:defRPr sz="5200"/>
            </a:lvl5pPr>
            <a:lvl6pPr lvl="5" algn="ctr">
              <a:lnSpc>
                <a:spcPct val="90000"/>
              </a:lnSpc>
              <a:spcBef>
                <a:spcPts val="0"/>
              </a:spcBef>
              <a:spcAft>
                <a:spcPts val="0"/>
              </a:spcAft>
              <a:buSzPts val="5200"/>
              <a:buNone/>
              <a:defRPr sz="5200"/>
            </a:lvl6pPr>
            <a:lvl7pPr lvl="6" algn="ctr">
              <a:lnSpc>
                <a:spcPct val="90000"/>
              </a:lnSpc>
              <a:spcBef>
                <a:spcPts val="0"/>
              </a:spcBef>
              <a:spcAft>
                <a:spcPts val="0"/>
              </a:spcAft>
              <a:buSzPts val="5200"/>
              <a:buNone/>
              <a:defRPr sz="5200"/>
            </a:lvl7pPr>
            <a:lvl8pPr lvl="7" algn="ctr">
              <a:lnSpc>
                <a:spcPct val="90000"/>
              </a:lnSpc>
              <a:spcBef>
                <a:spcPts val="0"/>
              </a:spcBef>
              <a:spcAft>
                <a:spcPts val="0"/>
              </a:spcAft>
              <a:buSzPts val="5200"/>
              <a:buNone/>
              <a:defRPr sz="5200"/>
            </a:lvl8pPr>
            <a:lvl9pPr lvl="8" algn="ctr">
              <a:lnSpc>
                <a:spcPct val="90000"/>
              </a:lnSpc>
              <a:spcBef>
                <a:spcPts val="0"/>
              </a:spcBef>
              <a:spcAft>
                <a:spcPts val="0"/>
              </a:spcAft>
              <a:buSzPts val="5200"/>
              <a:buNone/>
              <a:defRPr sz="5200"/>
            </a:lvl9pPr>
          </a:lstStyle>
          <a:p/>
        </p:txBody>
      </p:sp>
      <p:sp>
        <p:nvSpPr>
          <p:cNvPr id="128" name="Google Shape;128;p21"/>
          <p:cNvSpPr txBox="1"/>
          <p:nvPr>
            <p:ph idx="1" type="subTitle"/>
          </p:nvPr>
        </p:nvSpPr>
        <p:spPr>
          <a:xfrm>
            <a:off x="311700" y="2834125"/>
            <a:ext cx="8520600" cy="7926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2800"/>
              <a:buNone/>
              <a:defRPr sz="2800"/>
            </a:lvl1pPr>
            <a:lvl2pPr lvl="1" algn="ctr">
              <a:lnSpc>
                <a:spcPct val="100000"/>
              </a:lnSpc>
              <a:spcBef>
                <a:spcPts val="800"/>
              </a:spcBef>
              <a:spcAft>
                <a:spcPts val="0"/>
              </a:spcAft>
              <a:buSzPts val="2800"/>
              <a:buNone/>
              <a:defRPr sz="2800"/>
            </a:lvl2pPr>
            <a:lvl3pPr lvl="2" algn="ctr">
              <a:lnSpc>
                <a:spcPct val="100000"/>
              </a:lnSpc>
              <a:spcBef>
                <a:spcPts val="800"/>
              </a:spcBef>
              <a:spcAft>
                <a:spcPts val="0"/>
              </a:spcAft>
              <a:buSzPts val="2800"/>
              <a:buNone/>
              <a:defRPr sz="2800"/>
            </a:lvl3pPr>
            <a:lvl4pPr lvl="3" algn="ctr">
              <a:lnSpc>
                <a:spcPct val="100000"/>
              </a:lnSpc>
              <a:spcBef>
                <a:spcPts val="800"/>
              </a:spcBef>
              <a:spcAft>
                <a:spcPts val="0"/>
              </a:spcAft>
              <a:buSzPts val="2800"/>
              <a:buNone/>
              <a:defRPr sz="2800"/>
            </a:lvl4pPr>
            <a:lvl5pPr lvl="4" algn="ctr">
              <a:lnSpc>
                <a:spcPct val="100000"/>
              </a:lnSpc>
              <a:spcBef>
                <a:spcPts val="800"/>
              </a:spcBef>
              <a:spcAft>
                <a:spcPts val="0"/>
              </a:spcAft>
              <a:buSzPts val="2800"/>
              <a:buNone/>
              <a:defRPr sz="2800"/>
            </a:lvl5pPr>
            <a:lvl6pPr lvl="5" algn="ctr">
              <a:lnSpc>
                <a:spcPct val="100000"/>
              </a:lnSpc>
              <a:spcBef>
                <a:spcPts val="800"/>
              </a:spcBef>
              <a:spcAft>
                <a:spcPts val="0"/>
              </a:spcAft>
              <a:buSzPts val="2800"/>
              <a:buNone/>
              <a:defRPr sz="2800"/>
            </a:lvl6pPr>
            <a:lvl7pPr lvl="6" algn="ctr">
              <a:lnSpc>
                <a:spcPct val="100000"/>
              </a:lnSpc>
              <a:spcBef>
                <a:spcPts val="800"/>
              </a:spcBef>
              <a:spcAft>
                <a:spcPts val="0"/>
              </a:spcAft>
              <a:buSzPts val="2800"/>
              <a:buNone/>
              <a:defRPr sz="2800"/>
            </a:lvl7pPr>
            <a:lvl8pPr lvl="7" algn="ctr">
              <a:lnSpc>
                <a:spcPct val="100000"/>
              </a:lnSpc>
              <a:spcBef>
                <a:spcPts val="800"/>
              </a:spcBef>
              <a:spcAft>
                <a:spcPts val="0"/>
              </a:spcAft>
              <a:buSzPts val="2800"/>
              <a:buNone/>
              <a:defRPr sz="2800"/>
            </a:lvl8pPr>
            <a:lvl9pPr lvl="8" algn="ctr">
              <a:lnSpc>
                <a:spcPct val="100000"/>
              </a:lnSpc>
              <a:spcBef>
                <a:spcPts val="800"/>
              </a:spcBef>
              <a:spcAft>
                <a:spcPts val="0"/>
              </a:spcAft>
              <a:buSzPts val="2800"/>
              <a:buNone/>
              <a:defRPr sz="2800"/>
            </a:lvl9pPr>
          </a:lstStyle>
          <a:p/>
        </p:txBody>
      </p:sp>
      <p:sp>
        <p:nvSpPr>
          <p:cNvPr id="129" name="Google Shape;129;p21"/>
          <p:cNvSpPr txBox="1"/>
          <p:nvPr>
            <p:ph idx="12" type="sldNum"/>
          </p:nvPr>
        </p:nvSpPr>
        <p:spPr>
          <a:xfrm>
            <a:off x="8472458" y="4663217"/>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1pPr>
            <a:lvl2pPr indent="0" lvl="1"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2pPr>
            <a:lvl3pPr indent="0" lvl="2"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3pPr>
            <a:lvl4pPr indent="0" lvl="3"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4pPr>
            <a:lvl5pPr indent="0" lvl="4"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5pPr>
            <a:lvl6pPr indent="0" lvl="5"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6pPr>
            <a:lvl7pPr indent="0" lvl="6"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7pPr>
            <a:lvl8pPr indent="0" lvl="7"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8pPr>
            <a:lvl9pPr indent="0" lvl="8"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solidFill>
          <a:schemeClr val="dk1"/>
        </a:solidFill>
      </p:bgPr>
    </p:bg>
    <p:spTree>
      <p:nvGrpSpPr>
        <p:cNvPr id="23" name="Shape 23"/>
        <p:cNvGrpSpPr/>
        <p:nvPr/>
      </p:nvGrpSpPr>
      <p:grpSpPr>
        <a:xfrm>
          <a:off x="0" y="0"/>
          <a:ext cx="0" cy="0"/>
          <a:chOff x="0" y="0"/>
          <a:chExt cx="0" cy="0"/>
        </a:xfrm>
      </p:grpSpPr>
      <p:sp>
        <p:nvSpPr>
          <p:cNvPr id="24" name="Google Shape;24;p4"/>
          <p:cNvSpPr/>
          <p:nvPr/>
        </p:nvSpPr>
        <p:spPr>
          <a:xfrm>
            <a:off x="100" y="0"/>
            <a:ext cx="9144000" cy="5151300"/>
          </a:xfrm>
          <a:prstGeom prst="rect">
            <a:avLst/>
          </a:prstGeom>
          <a:solidFill>
            <a:srgbClr val="363739">
              <a:alpha val="7019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4"/>
          <p:cNvSpPr txBox="1"/>
          <p:nvPr>
            <p:ph idx="12" type="sldNum"/>
          </p:nvPr>
        </p:nvSpPr>
        <p:spPr>
          <a:xfrm>
            <a:off x="8532425" y="4618200"/>
            <a:ext cx="611400" cy="525300"/>
          </a:xfrm>
          <a:prstGeom prst="rect">
            <a:avLst/>
          </a:prstGeom>
          <a:solidFill>
            <a:schemeClr val="accent1"/>
          </a:solid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1pPr>
            <a:lvl2pPr indent="0" lvl="1" marL="0" marR="0" algn="ct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2pPr>
            <a:lvl3pPr indent="0" lvl="2" marL="0" marR="0" algn="ct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3pPr>
            <a:lvl4pPr indent="0" lvl="3" marL="0" marR="0" algn="ct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4pPr>
            <a:lvl5pPr indent="0" lvl="4" marL="0" marR="0" algn="ct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5pPr>
            <a:lvl6pPr indent="0" lvl="5" marL="0" marR="0" algn="ct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6pPr>
            <a:lvl7pPr indent="0" lvl="6" marL="0" marR="0" algn="ct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7pPr>
            <a:lvl8pPr indent="0" lvl="7" marL="0" marR="0" algn="ct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8pPr>
            <a:lvl9pPr indent="0" lvl="8" marL="0" marR="0" algn="ct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9pPr>
          </a:lstStyle>
          <a:p>
            <a:pPr indent="0" lvl="0" marL="0" rtl="0" algn="ctr">
              <a:spcBef>
                <a:spcPts val="0"/>
              </a:spcBef>
              <a:spcAft>
                <a:spcPts val="0"/>
              </a:spcAft>
              <a:buNone/>
            </a:pPr>
            <a:fld id="{00000000-1234-1234-1234-123412341234}" type="slidenum">
              <a:rPr lang="en"/>
              <a:t>‹#›</a:t>
            </a:fld>
            <a:endParaRPr/>
          </a:p>
        </p:txBody>
      </p:sp>
      <p:sp>
        <p:nvSpPr>
          <p:cNvPr id="26" name="Google Shape;26;p4"/>
          <p:cNvSpPr txBox="1"/>
          <p:nvPr>
            <p:ph type="ctrTitle"/>
          </p:nvPr>
        </p:nvSpPr>
        <p:spPr>
          <a:xfrm>
            <a:off x="514350" y="2263175"/>
            <a:ext cx="5557200" cy="6312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accent1"/>
              </a:buClr>
              <a:buSzPts val="4100"/>
              <a:buNone/>
              <a:defRPr>
                <a:solidFill>
                  <a:schemeClr val="accent1"/>
                </a:solidFill>
              </a:defRPr>
            </a:lvl1pPr>
            <a:lvl2pPr lvl="1" algn="l">
              <a:lnSpc>
                <a:spcPct val="90000"/>
              </a:lnSpc>
              <a:spcBef>
                <a:spcPts val="0"/>
              </a:spcBef>
              <a:spcAft>
                <a:spcPts val="0"/>
              </a:spcAft>
              <a:buClr>
                <a:schemeClr val="accent1"/>
              </a:buClr>
              <a:buSzPts val="4100"/>
              <a:buNone/>
              <a:defRPr>
                <a:solidFill>
                  <a:schemeClr val="accent1"/>
                </a:solidFill>
              </a:defRPr>
            </a:lvl2pPr>
            <a:lvl3pPr lvl="2" algn="l">
              <a:lnSpc>
                <a:spcPct val="90000"/>
              </a:lnSpc>
              <a:spcBef>
                <a:spcPts val="0"/>
              </a:spcBef>
              <a:spcAft>
                <a:spcPts val="0"/>
              </a:spcAft>
              <a:buClr>
                <a:schemeClr val="accent1"/>
              </a:buClr>
              <a:buSzPts val="4100"/>
              <a:buNone/>
              <a:defRPr>
                <a:solidFill>
                  <a:schemeClr val="accent1"/>
                </a:solidFill>
              </a:defRPr>
            </a:lvl3pPr>
            <a:lvl4pPr lvl="3" algn="l">
              <a:lnSpc>
                <a:spcPct val="90000"/>
              </a:lnSpc>
              <a:spcBef>
                <a:spcPts val="0"/>
              </a:spcBef>
              <a:spcAft>
                <a:spcPts val="0"/>
              </a:spcAft>
              <a:buClr>
                <a:schemeClr val="accent1"/>
              </a:buClr>
              <a:buSzPts val="4100"/>
              <a:buNone/>
              <a:defRPr>
                <a:solidFill>
                  <a:schemeClr val="accent1"/>
                </a:solidFill>
              </a:defRPr>
            </a:lvl4pPr>
            <a:lvl5pPr lvl="4" algn="l">
              <a:lnSpc>
                <a:spcPct val="90000"/>
              </a:lnSpc>
              <a:spcBef>
                <a:spcPts val="0"/>
              </a:spcBef>
              <a:spcAft>
                <a:spcPts val="0"/>
              </a:spcAft>
              <a:buClr>
                <a:schemeClr val="accent1"/>
              </a:buClr>
              <a:buSzPts val="4100"/>
              <a:buNone/>
              <a:defRPr>
                <a:solidFill>
                  <a:schemeClr val="accent1"/>
                </a:solidFill>
              </a:defRPr>
            </a:lvl5pPr>
            <a:lvl6pPr lvl="5" algn="l">
              <a:lnSpc>
                <a:spcPct val="90000"/>
              </a:lnSpc>
              <a:spcBef>
                <a:spcPts val="0"/>
              </a:spcBef>
              <a:spcAft>
                <a:spcPts val="0"/>
              </a:spcAft>
              <a:buClr>
                <a:schemeClr val="accent1"/>
              </a:buClr>
              <a:buSzPts val="4100"/>
              <a:buNone/>
              <a:defRPr>
                <a:solidFill>
                  <a:schemeClr val="accent1"/>
                </a:solidFill>
              </a:defRPr>
            </a:lvl6pPr>
            <a:lvl7pPr lvl="6" algn="l">
              <a:lnSpc>
                <a:spcPct val="90000"/>
              </a:lnSpc>
              <a:spcBef>
                <a:spcPts val="0"/>
              </a:spcBef>
              <a:spcAft>
                <a:spcPts val="0"/>
              </a:spcAft>
              <a:buClr>
                <a:schemeClr val="accent1"/>
              </a:buClr>
              <a:buSzPts val="4100"/>
              <a:buNone/>
              <a:defRPr>
                <a:solidFill>
                  <a:schemeClr val="accent1"/>
                </a:solidFill>
              </a:defRPr>
            </a:lvl7pPr>
            <a:lvl8pPr lvl="7" algn="l">
              <a:lnSpc>
                <a:spcPct val="90000"/>
              </a:lnSpc>
              <a:spcBef>
                <a:spcPts val="0"/>
              </a:spcBef>
              <a:spcAft>
                <a:spcPts val="0"/>
              </a:spcAft>
              <a:buClr>
                <a:schemeClr val="accent1"/>
              </a:buClr>
              <a:buSzPts val="4100"/>
              <a:buNone/>
              <a:defRPr>
                <a:solidFill>
                  <a:schemeClr val="accent1"/>
                </a:solidFill>
              </a:defRPr>
            </a:lvl8pPr>
            <a:lvl9pPr lvl="8" algn="l">
              <a:lnSpc>
                <a:spcPct val="90000"/>
              </a:lnSpc>
              <a:spcBef>
                <a:spcPts val="0"/>
              </a:spcBef>
              <a:spcAft>
                <a:spcPts val="0"/>
              </a:spcAft>
              <a:buClr>
                <a:schemeClr val="accent1"/>
              </a:buClr>
              <a:buSzPts val="4100"/>
              <a:buNone/>
              <a:defRPr>
                <a:solidFill>
                  <a:schemeClr val="accent1"/>
                </a:solidFill>
              </a:defRPr>
            </a:lvl9pPr>
          </a:lstStyle>
          <a:p/>
        </p:txBody>
      </p:sp>
      <p:sp>
        <p:nvSpPr>
          <p:cNvPr id="27" name="Google Shape;27;p4"/>
          <p:cNvSpPr txBox="1"/>
          <p:nvPr>
            <p:ph idx="1" type="subTitle"/>
          </p:nvPr>
        </p:nvSpPr>
        <p:spPr>
          <a:xfrm>
            <a:off x="514350" y="2894375"/>
            <a:ext cx="5557200" cy="2748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chemeClr val="lt2"/>
              </a:buClr>
              <a:buSzPts val="1600"/>
              <a:buNone/>
              <a:defRPr>
                <a:solidFill>
                  <a:schemeClr val="lt2"/>
                </a:solidFill>
              </a:defRPr>
            </a:lvl1pPr>
            <a:lvl2pPr lvl="1" algn="l">
              <a:lnSpc>
                <a:spcPct val="115000"/>
              </a:lnSpc>
              <a:spcBef>
                <a:spcPts val="800"/>
              </a:spcBef>
              <a:spcAft>
                <a:spcPts val="0"/>
              </a:spcAft>
              <a:buClr>
                <a:schemeClr val="lt2"/>
              </a:buClr>
              <a:buSzPts val="3000"/>
              <a:buNone/>
              <a:defRPr sz="3000">
                <a:solidFill>
                  <a:schemeClr val="lt2"/>
                </a:solidFill>
              </a:defRPr>
            </a:lvl2pPr>
            <a:lvl3pPr lvl="2" algn="l">
              <a:lnSpc>
                <a:spcPct val="115000"/>
              </a:lnSpc>
              <a:spcBef>
                <a:spcPts val="800"/>
              </a:spcBef>
              <a:spcAft>
                <a:spcPts val="0"/>
              </a:spcAft>
              <a:buClr>
                <a:schemeClr val="lt2"/>
              </a:buClr>
              <a:buSzPts val="3000"/>
              <a:buNone/>
              <a:defRPr sz="3000">
                <a:solidFill>
                  <a:schemeClr val="lt2"/>
                </a:solidFill>
              </a:defRPr>
            </a:lvl3pPr>
            <a:lvl4pPr lvl="3" algn="l">
              <a:lnSpc>
                <a:spcPct val="115000"/>
              </a:lnSpc>
              <a:spcBef>
                <a:spcPts val="800"/>
              </a:spcBef>
              <a:spcAft>
                <a:spcPts val="0"/>
              </a:spcAft>
              <a:buClr>
                <a:schemeClr val="lt2"/>
              </a:buClr>
              <a:buSzPts val="3000"/>
              <a:buNone/>
              <a:defRPr sz="3000">
                <a:solidFill>
                  <a:schemeClr val="lt2"/>
                </a:solidFill>
              </a:defRPr>
            </a:lvl4pPr>
            <a:lvl5pPr lvl="4" algn="l">
              <a:lnSpc>
                <a:spcPct val="115000"/>
              </a:lnSpc>
              <a:spcBef>
                <a:spcPts val="800"/>
              </a:spcBef>
              <a:spcAft>
                <a:spcPts val="0"/>
              </a:spcAft>
              <a:buClr>
                <a:schemeClr val="lt2"/>
              </a:buClr>
              <a:buSzPts val="3000"/>
              <a:buNone/>
              <a:defRPr sz="3000">
                <a:solidFill>
                  <a:schemeClr val="lt2"/>
                </a:solidFill>
              </a:defRPr>
            </a:lvl5pPr>
            <a:lvl6pPr lvl="5" algn="l">
              <a:lnSpc>
                <a:spcPct val="115000"/>
              </a:lnSpc>
              <a:spcBef>
                <a:spcPts val="800"/>
              </a:spcBef>
              <a:spcAft>
                <a:spcPts val="0"/>
              </a:spcAft>
              <a:buClr>
                <a:schemeClr val="lt2"/>
              </a:buClr>
              <a:buSzPts val="3000"/>
              <a:buNone/>
              <a:defRPr sz="3000">
                <a:solidFill>
                  <a:schemeClr val="lt2"/>
                </a:solidFill>
              </a:defRPr>
            </a:lvl6pPr>
            <a:lvl7pPr lvl="6" algn="l">
              <a:lnSpc>
                <a:spcPct val="115000"/>
              </a:lnSpc>
              <a:spcBef>
                <a:spcPts val="800"/>
              </a:spcBef>
              <a:spcAft>
                <a:spcPts val="0"/>
              </a:spcAft>
              <a:buClr>
                <a:schemeClr val="lt2"/>
              </a:buClr>
              <a:buSzPts val="3000"/>
              <a:buNone/>
              <a:defRPr sz="3000">
                <a:solidFill>
                  <a:schemeClr val="lt2"/>
                </a:solidFill>
              </a:defRPr>
            </a:lvl7pPr>
            <a:lvl8pPr lvl="7" algn="l">
              <a:lnSpc>
                <a:spcPct val="115000"/>
              </a:lnSpc>
              <a:spcBef>
                <a:spcPts val="800"/>
              </a:spcBef>
              <a:spcAft>
                <a:spcPts val="0"/>
              </a:spcAft>
              <a:buClr>
                <a:schemeClr val="lt2"/>
              </a:buClr>
              <a:buSzPts val="3000"/>
              <a:buNone/>
              <a:defRPr sz="3000">
                <a:solidFill>
                  <a:schemeClr val="lt2"/>
                </a:solidFill>
              </a:defRPr>
            </a:lvl8pPr>
            <a:lvl9pPr lvl="8" algn="l">
              <a:lnSpc>
                <a:spcPct val="115000"/>
              </a:lnSpc>
              <a:spcBef>
                <a:spcPts val="800"/>
              </a:spcBef>
              <a:spcAft>
                <a:spcPts val="800"/>
              </a:spcAft>
              <a:buClr>
                <a:schemeClr val="lt2"/>
              </a:buClr>
              <a:buSzPts val="3000"/>
              <a:buNone/>
              <a:defRPr sz="3000">
                <a:solidFill>
                  <a:schemeClr val="lt2"/>
                </a:solidFill>
              </a:defRPr>
            </a:lvl9pPr>
          </a:lstStyle>
          <a:p/>
        </p:txBody>
      </p:sp>
      <p:sp>
        <p:nvSpPr>
          <p:cNvPr id="28" name="Google Shape;28;p4"/>
          <p:cNvSpPr/>
          <p:nvPr/>
        </p:nvSpPr>
        <p:spPr>
          <a:xfrm>
            <a:off x="342900" y="361950"/>
            <a:ext cx="539646" cy="134911"/>
          </a:xfrm>
          <a:custGeom>
            <a:rect b="b" l="l" r="r" t="t"/>
            <a:pathLst>
              <a:path extrusionOk="0" h="269823" w="1079292">
                <a:moveTo>
                  <a:pt x="134912" y="0"/>
                </a:moveTo>
                <a:cubicBezTo>
                  <a:pt x="60373" y="0"/>
                  <a:pt x="0" y="60373"/>
                  <a:pt x="0" y="134912"/>
                </a:cubicBezTo>
                <a:cubicBezTo>
                  <a:pt x="0" y="209450"/>
                  <a:pt x="60373" y="269823"/>
                  <a:pt x="134912" y="269823"/>
                </a:cubicBezTo>
                <a:cubicBezTo>
                  <a:pt x="209450" y="269823"/>
                  <a:pt x="269823" y="209450"/>
                  <a:pt x="269823" y="134912"/>
                </a:cubicBezTo>
                <a:cubicBezTo>
                  <a:pt x="269823" y="60373"/>
                  <a:pt x="209450" y="0"/>
                  <a:pt x="134912" y="0"/>
                </a:cubicBezTo>
                <a:close/>
                <a:moveTo>
                  <a:pt x="944381" y="0"/>
                </a:moveTo>
                <a:cubicBezTo>
                  <a:pt x="869842" y="0"/>
                  <a:pt x="809469" y="60373"/>
                  <a:pt x="809469" y="134912"/>
                </a:cubicBezTo>
                <a:cubicBezTo>
                  <a:pt x="809469" y="209450"/>
                  <a:pt x="869842" y="269823"/>
                  <a:pt x="944381" y="269823"/>
                </a:cubicBezTo>
                <a:cubicBezTo>
                  <a:pt x="1018919" y="269823"/>
                  <a:pt x="1079292" y="209450"/>
                  <a:pt x="1079292" y="134912"/>
                </a:cubicBezTo>
                <a:cubicBezTo>
                  <a:pt x="1079292" y="60373"/>
                  <a:pt x="1018919" y="0"/>
                  <a:pt x="944381" y="0"/>
                </a:cubicBezTo>
                <a:close/>
                <a:moveTo>
                  <a:pt x="539646" y="0"/>
                </a:moveTo>
                <a:cubicBezTo>
                  <a:pt x="465107" y="0"/>
                  <a:pt x="404735" y="60373"/>
                  <a:pt x="404735" y="134912"/>
                </a:cubicBezTo>
                <a:cubicBezTo>
                  <a:pt x="404735" y="209450"/>
                  <a:pt x="465107" y="269823"/>
                  <a:pt x="539646" y="269823"/>
                </a:cubicBezTo>
                <a:cubicBezTo>
                  <a:pt x="614185" y="269823"/>
                  <a:pt x="674558" y="209450"/>
                  <a:pt x="674558" y="134912"/>
                </a:cubicBezTo>
                <a:cubicBezTo>
                  <a:pt x="674558" y="60373"/>
                  <a:pt x="614185" y="0"/>
                  <a:pt x="539646" y="0"/>
                </a:cubicBezTo>
                <a:close/>
              </a:path>
            </a:pathLst>
          </a:custGeom>
          <a:solidFill>
            <a:schemeClr val="lt2"/>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9" name="Shape 29"/>
        <p:cNvGrpSpPr/>
        <p:nvPr/>
      </p:nvGrpSpPr>
      <p:grpSpPr>
        <a:xfrm>
          <a:off x="0" y="0"/>
          <a:ext cx="0" cy="0"/>
          <a:chOff x="0" y="0"/>
          <a:chExt cx="0" cy="0"/>
        </a:xfrm>
      </p:grpSpPr>
      <p:sp>
        <p:nvSpPr>
          <p:cNvPr id="30" name="Google Shape;30;p5"/>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1" name="Google Shape;31;p5"/>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2" name="Google Shape;32;p5"/>
          <p:cNvSpPr txBox="1"/>
          <p:nvPr>
            <p:ph type="title"/>
          </p:nvPr>
        </p:nvSpPr>
        <p:spPr>
          <a:xfrm>
            <a:off x="265500" y="1039675"/>
            <a:ext cx="4045200" cy="1675800"/>
          </a:xfrm>
          <a:prstGeom prst="rect">
            <a:avLst/>
          </a:prstGeom>
          <a:noFill/>
          <a:ln>
            <a:noFill/>
          </a:ln>
        </p:spPr>
        <p:txBody>
          <a:bodyPr anchorCtr="0" anchor="b" bIns="0" lIns="0" spcFirstLastPara="1" rIns="0" wrap="square" tIns="0">
            <a:noAutofit/>
          </a:bodyPr>
          <a:lstStyle>
            <a:lvl1pPr lvl="0" algn="ctr">
              <a:lnSpc>
                <a:spcPct val="90000"/>
              </a:lnSpc>
              <a:spcBef>
                <a:spcPts val="0"/>
              </a:spcBef>
              <a:spcAft>
                <a:spcPts val="0"/>
              </a:spcAft>
              <a:buSzPts val="4200"/>
              <a:buNone/>
              <a:defRPr sz="4200"/>
            </a:lvl1pPr>
            <a:lvl2pPr lvl="1" algn="ctr">
              <a:lnSpc>
                <a:spcPct val="90000"/>
              </a:lnSpc>
              <a:spcBef>
                <a:spcPts val="0"/>
              </a:spcBef>
              <a:spcAft>
                <a:spcPts val="0"/>
              </a:spcAft>
              <a:buSzPts val="4200"/>
              <a:buNone/>
              <a:defRPr sz="4200"/>
            </a:lvl2pPr>
            <a:lvl3pPr lvl="2" algn="ctr">
              <a:lnSpc>
                <a:spcPct val="90000"/>
              </a:lnSpc>
              <a:spcBef>
                <a:spcPts val="0"/>
              </a:spcBef>
              <a:spcAft>
                <a:spcPts val="0"/>
              </a:spcAft>
              <a:buSzPts val="4200"/>
              <a:buNone/>
              <a:defRPr sz="4200"/>
            </a:lvl3pPr>
            <a:lvl4pPr lvl="3" algn="ctr">
              <a:lnSpc>
                <a:spcPct val="90000"/>
              </a:lnSpc>
              <a:spcBef>
                <a:spcPts val="0"/>
              </a:spcBef>
              <a:spcAft>
                <a:spcPts val="0"/>
              </a:spcAft>
              <a:buSzPts val="4200"/>
              <a:buNone/>
              <a:defRPr sz="4200"/>
            </a:lvl4pPr>
            <a:lvl5pPr lvl="4" algn="ctr">
              <a:lnSpc>
                <a:spcPct val="90000"/>
              </a:lnSpc>
              <a:spcBef>
                <a:spcPts val="0"/>
              </a:spcBef>
              <a:spcAft>
                <a:spcPts val="0"/>
              </a:spcAft>
              <a:buSzPts val="4200"/>
              <a:buNone/>
              <a:defRPr sz="4200"/>
            </a:lvl5pPr>
            <a:lvl6pPr lvl="5" algn="ctr">
              <a:lnSpc>
                <a:spcPct val="90000"/>
              </a:lnSpc>
              <a:spcBef>
                <a:spcPts val="0"/>
              </a:spcBef>
              <a:spcAft>
                <a:spcPts val="0"/>
              </a:spcAft>
              <a:buSzPts val="4200"/>
              <a:buNone/>
              <a:defRPr sz="4200"/>
            </a:lvl6pPr>
            <a:lvl7pPr lvl="6" algn="ctr">
              <a:lnSpc>
                <a:spcPct val="90000"/>
              </a:lnSpc>
              <a:spcBef>
                <a:spcPts val="0"/>
              </a:spcBef>
              <a:spcAft>
                <a:spcPts val="0"/>
              </a:spcAft>
              <a:buSzPts val="4200"/>
              <a:buNone/>
              <a:defRPr sz="4200"/>
            </a:lvl7pPr>
            <a:lvl8pPr lvl="7" algn="ctr">
              <a:lnSpc>
                <a:spcPct val="90000"/>
              </a:lnSpc>
              <a:spcBef>
                <a:spcPts val="0"/>
              </a:spcBef>
              <a:spcAft>
                <a:spcPts val="0"/>
              </a:spcAft>
              <a:buSzPts val="4200"/>
              <a:buNone/>
              <a:defRPr sz="4200"/>
            </a:lvl8pPr>
            <a:lvl9pPr lvl="8" algn="ctr">
              <a:lnSpc>
                <a:spcPct val="90000"/>
              </a:lnSpc>
              <a:spcBef>
                <a:spcPts val="0"/>
              </a:spcBef>
              <a:spcAft>
                <a:spcPts val="0"/>
              </a:spcAft>
              <a:buSzPts val="4200"/>
              <a:buNone/>
              <a:defRPr sz="4200"/>
            </a:lvl9pPr>
          </a:lstStyle>
          <a:p/>
        </p:txBody>
      </p:sp>
      <p:sp>
        <p:nvSpPr>
          <p:cNvPr id="33" name="Google Shape;33;p5"/>
          <p:cNvSpPr txBox="1"/>
          <p:nvPr>
            <p:ph idx="1" type="subTitle"/>
          </p:nvPr>
        </p:nvSpPr>
        <p:spPr>
          <a:xfrm>
            <a:off x="265500" y="2726875"/>
            <a:ext cx="4045200" cy="12351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2100"/>
              <a:buNone/>
              <a:defRPr sz="2100"/>
            </a:lvl1pPr>
            <a:lvl2pPr lvl="1" algn="ctr">
              <a:lnSpc>
                <a:spcPct val="100000"/>
              </a:lnSpc>
              <a:spcBef>
                <a:spcPts val="800"/>
              </a:spcBef>
              <a:spcAft>
                <a:spcPts val="0"/>
              </a:spcAft>
              <a:buSzPts val="2100"/>
              <a:buNone/>
              <a:defRPr sz="2100"/>
            </a:lvl2pPr>
            <a:lvl3pPr lvl="2" algn="ctr">
              <a:lnSpc>
                <a:spcPct val="100000"/>
              </a:lnSpc>
              <a:spcBef>
                <a:spcPts val="800"/>
              </a:spcBef>
              <a:spcAft>
                <a:spcPts val="0"/>
              </a:spcAft>
              <a:buSzPts val="2100"/>
              <a:buNone/>
              <a:defRPr sz="2100"/>
            </a:lvl3pPr>
            <a:lvl4pPr lvl="3" algn="ctr">
              <a:lnSpc>
                <a:spcPct val="100000"/>
              </a:lnSpc>
              <a:spcBef>
                <a:spcPts val="800"/>
              </a:spcBef>
              <a:spcAft>
                <a:spcPts val="0"/>
              </a:spcAft>
              <a:buSzPts val="2100"/>
              <a:buNone/>
              <a:defRPr sz="2100"/>
            </a:lvl4pPr>
            <a:lvl5pPr lvl="4" algn="ctr">
              <a:lnSpc>
                <a:spcPct val="100000"/>
              </a:lnSpc>
              <a:spcBef>
                <a:spcPts val="800"/>
              </a:spcBef>
              <a:spcAft>
                <a:spcPts val="0"/>
              </a:spcAft>
              <a:buSzPts val="2100"/>
              <a:buNone/>
              <a:defRPr sz="2100"/>
            </a:lvl5pPr>
            <a:lvl6pPr lvl="5" algn="ctr">
              <a:lnSpc>
                <a:spcPct val="100000"/>
              </a:lnSpc>
              <a:spcBef>
                <a:spcPts val="800"/>
              </a:spcBef>
              <a:spcAft>
                <a:spcPts val="0"/>
              </a:spcAft>
              <a:buSzPts val="2100"/>
              <a:buNone/>
              <a:defRPr sz="2100"/>
            </a:lvl6pPr>
            <a:lvl7pPr lvl="6" algn="ctr">
              <a:lnSpc>
                <a:spcPct val="100000"/>
              </a:lnSpc>
              <a:spcBef>
                <a:spcPts val="800"/>
              </a:spcBef>
              <a:spcAft>
                <a:spcPts val="0"/>
              </a:spcAft>
              <a:buSzPts val="2100"/>
              <a:buNone/>
              <a:defRPr sz="2100"/>
            </a:lvl7pPr>
            <a:lvl8pPr lvl="7" algn="ctr">
              <a:lnSpc>
                <a:spcPct val="100000"/>
              </a:lnSpc>
              <a:spcBef>
                <a:spcPts val="800"/>
              </a:spcBef>
              <a:spcAft>
                <a:spcPts val="0"/>
              </a:spcAft>
              <a:buSzPts val="2100"/>
              <a:buNone/>
              <a:defRPr sz="2100"/>
            </a:lvl8pPr>
            <a:lvl9pPr lvl="8" algn="ctr">
              <a:lnSpc>
                <a:spcPct val="100000"/>
              </a:lnSpc>
              <a:spcBef>
                <a:spcPts val="800"/>
              </a:spcBef>
              <a:spcAft>
                <a:spcPts val="0"/>
              </a:spcAft>
              <a:buSzPts val="2100"/>
              <a:buNone/>
              <a:defRPr sz="2100"/>
            </a:lvl9pPr>
          </a:lstStyle>
          <a:p/>
        </p:txBody>
      </p:sp>
      <p:sp>
        <p:nvSpPr>
          <p:cNvPr id="34" name="Google Shape;34;p5"/>
          <p:cNvSpPr txBox="1"/>
          <p:nvPr>
            <p:ph idx="2" type="body"/>
          </p:nvPr>
        </p:nvSpPr>
        <p:spPr>
          <a:xfrm>
            <a:off x="4939500" y="724200"/>
            <a:ext cx="3837000" cy="3695100"/>
          </a:xfrm>
          <a:prstGeom prst="rect">
            <a:avLst/>
          </a:prstGeom>
          <a:noFill/>
          <a:ln>
            <a:noFill/>
          </a:ln>
        </p:spPr>
        <p:txBody>
          <a:bodyPr anchorCtr="0" anchor="ctr" bIns="0" lIns="0" spcFirstLastPara="1" rIns="0" wrap="square" tIns="0">
            <a:noAutofit/>
          </a:bodyPr>
          <a:lstStyle>
            <a:lvl1pPr indent="-330200" lvl="0" marL="457200" algn="l">
              <a:lnSpc>
                <a:spcPct val="115000"/>
              </a:lnSpc>
              <a:spcBef>
                <a:spcPts val="0"/>
              </a:spcBef>
              <a:spcAft>
                <a:spcPts val="0"/>
              </a:spcAft>
              <a:buClr>
                <a:schemeClr val="lt1"/>
              </a:buClr>
              <a:buSzPts val="1600"/>
              <a:buChar char="•"/>
              <a:defRPr>
                <a:solidFill>
                  <a:schemeClr val="lt1"/>
                </a:solidFill>
              </a:defRPr>
            </a:lvl1pPr>
            <a:lvl2pPr indent="-330200" lvl="1" marL="914400" algn="l">
              <a:lnSpc>
                <a:spcPct val="115000"/>
              </a:lnSpc>
              <a:spcBef>
                <a:spcPts val="800"/>
              </a:spcBef>
              <a:spcAft>
                <a:spcPts val="0"/>
              </a:spcAft>
              <a:buClr>
                <a:schemeClr val="lt1"/>
              </a:buClr>
              <a:buSzPts val="1600"/>
              <a:buChar char="○"/>
              <a:defRPr>
                <a:solidFill>
                  <a:schemeClr val="lt1"/>
                </a:solidFill>
              </a:defRPr>
            </a:lvl2pPr>
            <a:lvl3pPr indent="-330200" lvl="2" marL="1371600" algn="l">
              <a:lnSpc>
                <a:spcPct val="115000"/>
              </a:lnSpc>
              <a:spcBef>
                <a:spcPts val="800"/>
              </a:spcBef>
              <a:spcAft>
                <a:spcPts val="0"/>
              </a:spcAft>
              <a:buClr>
                <a:schemeClr val="lt1"/>
              </a:buClr>
              <a:buSzPts val="1600"/>
              <a:buChar char="■"/>
              <a:defRPr>
                <a:solidFill>
                  <a:schemeClr val="lt1"/>
                </a:solidFill>
              </a:defRPr>
            </a:lvl3pPr>
            <a:lvl4pPr indent="-330200" lvl="3" marL="1828800" algn="l">
              <a:lnSpc>
                <a:spcPct val="115000"/>
              </a:lnSpc>
              <a:spcBef>
                <a:spcPts val="800"/>
              </a:spcBef>
              <a:spcAft>
                <a:spcPts val="0"/>
              </a:spcAft>
              <a:buClr>
                <a:schemeClr val="lt1"/>
              </a:buClr>
              <a:buSzPts val="1600"/>
              <a:buChar char="●"/>
              <a:defRPr>
                <a:solidFill>
                  <a:schemeClr val="lt1"/>
                </a:solidFill>
              </a:defRPr>
            </a:lvl4pPr>
            <a:lvl5pPr indent="-330200" lvl="4" marL="2286000" algn="l">
              <a:lnSpc>
                <a:spcPct val="115000"/>
              </a:lnSpc>
              <a:spcBef>
                <a:spcPts val="800"/>
              </a:spcBef>
              <a:spcAft>
                <a:spcPts val="0"/>
              </a:spcAft>
              <a:buClr>
                <a:schemeClr val="lt1"/>
              </a:buClr>
              <a:buSzPts val="1600"/>
              <a:buChar char="○"/>
              <a:defRPr>
                <a:solidFill>
                  <a:schemeClr val="lt1"/>
                </a:solidFill>
              </a:defRPr>
            </a:lvl5pPr>
            <a:lvl6pPr indent="-330200" lvl="5" marL="2743200" algn="l">
              <a:lnSpc>
                <a:spcPct val="115000"/>
              </a:lnSpc>
              <a:spcBef>
                <a:spcPts val="800"/>
              </a:spcBef>
              <a:spcAft>
                <a:spcPts val="0"/>
              </a:spcAft>
              <a:buClr>
                <a:schemeClr val="lt1"/>
              </a:buClr>
              <a:buSzPts val="1600"/>
              <a:buChar char="■"/>
              <a:defRPr>
                <a:solidFill>
                  <a:schemeClr val="lt1"/>
                </a:solidFill>
              </a:defRPr>
            </a:lvl6pPr>
            <a:lvl7pPr indent="-330200" lvl="6" marL="3200400" algn="l">
              <a:lnSpc>
                <a:spcPct val="115000"/>
              </a:lnSpc>
              <a:spcBef>
                <a:spcPts val="800"/>
              </a:spcBef>
              <a:spcAft>
                <a:spcPts val="0"/>
              </a:spcAft>
              <a:buClr>
                <a:schemeClr val="lt1"/>
              </a:buClr>
              <a:buSzPts val="1600"/>
              <a:buChar char="●"/>
              <a:defRPr>
                <a:solidFill>
                  <a:schemeClr val="lt1"/>
                </a:solidFill>
              </a:defRPr>
            </a:lvl7pPr>
            <a:lvl8pPr indent="-330200" lvl="7" marL="3657600" algn="l">
              <a:lnSpc>
                <a:spcPct val="115000"/>
              </a:lnSpc>
              <a:spcBef>
                <a:spcPts val="800"/>
              </a:spcBef>
              <a:spcAft>
                <a:spcPts val="0"/>
              </a:spcAft>
              <a:buClr>
                <a:schemeClr val="lt1"/>
              </a:buClr>
              <a:buSzPts val="1600"/>
              <a:buChar char="○"/>
              <a:defRPr>
                <a:solidFill>
                  <a:schemeClr val="lt1"/>
                </a:solidFill>
              </a:defRPr>
            </a:lvl8pPr>
            <a:lvl9pPr indent="-330200" lvl="8" marL="4114800" algn="l">
              <a:lnSpc>
                <a:spcPct val="115000"/>
              </a:lnSpc>
              <a:spcBef>
                <a:spcPts val="800"/>
              </a:spcBef>
              <a:spcAft>
                <a:spcPts val="800"/>
              </a:spcAft>
              <a:buClr>
                <a:schemeClr val="lt1"/>
              </a:buClr>
              <a:buSzPts val="1600"/>
              <a:buChar char="■"/>
              <a:defRPr>
                <a:solidFill>
                  <a:schemeClr val="lt1"/>
                </a:solidFill>
              </a:defRPr>
            </a:lvl9pPr>
          </a:lstStyle>
          <a:p/>
        </p:txBody>
      </p:sp>
      <p:sp>
        <p:nvSpPr>
          <p:cNvPr id="35" name="Google Shape;35;p5"/>
          <p:cNvSpPr txBox="1"/>
          <p:nvPr>
            <p:ph idx="12" type="sldNum"/>
          </p:nvPr>
        </p:nvSpPr>
        <p:spPr>
          <a:xfrm>
            <a:off x="8472458" y="4663217"/>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100"/>
              <a:buFont typeface="Arial"/>
              <a:buNone/>
              <a:defRPr b="1" i="0" sz="1100" u="none" cap="none" strike="noStrike">
                <a:solidFill>
                  <a:schemeClr val="lt1"/>
                </a:solidFill>
                <a:latin typeface="Barlow"/>
                <a:ea typeface="Barlow"/>
                <a:cs typeface="Barlow"/>
                <a:sym typeface="Barlow"/>
              </a:defRPr>
            </a:lvl1pPr>
            <a:lvl2pPr indent="0" lvl="1" marL="0" marR="0" algn="r">
              <a:lnSpc>
                <a:spcPct val="100000"/>
              </a:lnSpc>
              <a:spcBef>
                <a:spcPts val="0"/>
              </a:spcBef>
              <a:spcAft>
                <a:spcPts val="0"/>
              </a:spcAft>
              <a:buClr>
                <a:srgbClr val="000000"/>
              </a:buClr>
              <a:buSzPts val="1100"/>
              <a:buFont typeface="Arial"/>
              <a:buNone/>
              <a:defRPr b="1" i="0" sz="1100" u="none" cap="none" strike="noStrike">
                <a:solidFill>
                  <a:schemeClr val="lt1"/>
                </a:solidFill>
                <a:latin typeface="Barlow"/>
                <a:ea typeface="Barlow"/>
                <a:cs typeface="Barlow"/>
                <a:sym typeface="Barlow"/>
              </a:defRPr>
            </a:lvl2pPr>
            <a:lvl3pPr indent="0" lvl="2" marL="0" marR="0" algn="r">
              <a:lnSpc>
                <a:spcPct val="100000"/>
              </a:lnSpc>
              <a:spcBef>
                <a:spcPts val="0"/>
              </a:spcBef>
              <a:spcAft>
                <a:spcPts val="0"/>
              </a:spcAft>
              <a:buClr>
                <a:srgbClr val="000000"/>
              </a:buClr>
              <a:buSzPts val="1100"/>
              <a:buFont typeface="Arial"/>
              <a:buNone/>
              <a:defRPr b="1" i="0" sz="1100" u="none" cap="none" strike="noStrike">
                <a:solidFill>
                  <a:schemeClr val="lt1"/>
                </a:solidFill>
                <a:latin typeface="Barlow"/>
                <a:ea typeface="Barlow"/>
                <a:cs typeface="Barlow"/>
                <a:sym typeface="Barlow"/>
              </a:defRPr>
            </a:lvl3pPr>
            <a:lvl4pPr indent="0" lvl="3" marL="0" marR="0" algn="r">
              <a:lnSpc>
                <a:spcPct val="100000"/>
              </a:lnSpc>
              <a:spcBef>
                <a:spcPts val="0"/>
              </a:spcBef>
              <a:spcAft>
                <a:spcPts val="0"/>
              </a:spcAft>
              <a:buClr>
                <a:srgbClr val="000000"/>
              </a:buClr>
              <a:buSzPts val="1100"/>
              <a:buFont typeface="Arial"/>
              <a:buNone/>
              <a:defRPr b="1" i="0" sz="1100" u="none" cap="none" strike="noStrike">
                <a:solidFill>
                  <a:schemeClr val="lt1"/>
                </a:solidFill>
                <a:latin typeface="Barlow"/>
                <a:ea typeface="Barlow"/>
                <a:cs typeface="Barlow"/>
                <a:sym typeface="Barlow"/>
              </a:defRPr>
            </a:lvl4pPr>
            <a:lvl5pPr indent="0" lvl="4" marL="0" marR="0" algn="r">
              <a:lnSpc>
                <a:spcPct val="100000"/>
              </a:lnSpc>
              <a:spcBef>
                <a:spcPts val="0"/>
              </a:spcBef>
              <a:spcAft>
                <a:spcPts val="0"/>
              </a:spcAft>
              <a:buClr>
                <a:srgbClr val="000000"/>
              </a:buClr>
              <a:buSzPts val="1100"/>
              <a:buFont typeface="Arial"/>
              <a:buNone/>
              <a:defRPr b="1" i="0" sz="1100" u="none" cap="none" strike="noStrike">
                <a:solidFill>
                  <a:schemeClr val="lt1"/>
                </a:solidFill>
                <a:latin typeface="Barlow"/>
                <a:ea typeface="Barlow"/>
                <a:cs typeface="Barlow"/>
                <a:sym typeface="Barlow"/>
              </a:defRPr>
            </a:lvl5pPr>
            <a:lvl6pPr indent="0" lvl="5" marL="0" marR="0" algn="r">
              <a:lnSpc>
                <a:spcPct val="100000"/>
              </a:lnSpc>
              <a:spcBef>
                <a:spcPts val="0"/>
              </a:spcBef>
              <a:spcAft>
                <a:spcPts val="0"/>
              </a:spcAft>
              <a:buClr>
                <a:srgbClr val="000000"/>
              </a:buClr>
              <a:buSzPts val="1100"/>
              <a:buFont typeface="Arial"/>
              <a:buNone/>
              <a:defRPr b="1" i="0" sz="1100" u="none" cap="none" strike="noStrike">
                <a:solidFill>
                  <a:schemeClr val="lt1"/>
                </a:solidFill>
                <a:latin typeface="Barlow"/>
                <a:ea typeface="Barlow"/>
                <a:cs typeface="Barlow"/>
                <a:sym typeface="Barlow"/>
              </a:defRPr>
            </a:lvl6pPr>
            <a:lvl7pPr indent="0" lvl="6" marL="0" marR="0" algn="r">
              <a:lnSpc>
                <a:spcPct val="100000"/>
              </a:lnSpc>
              <a:spcBef>
                <a:spcPts val="0"/>
              </a:spcBef>
              <a:spcAft>
                <a:spcPts val="0"/>
              </a:spcAft>
              <a:buClr>
                <a:srgbClr val="000000"/>
              </a:buClr>
              <a:buSzPts val="1100"/>
              <a:buFont typeface="Arial"/>
              <a:buNone/>
              <a:defRPr b="1" i="0" sz="1100" u="none" cap="none" strike="noStrike">
                <a:solidFill>
                  <a:schemeClr val="lt1"/>
                </a:solidFill>
                <a:latin typeface="Barlow"/>
                <a:ea typeface="Barlow"/>
                <a:cs typeface="Barlow"/>
                <a:sym typeface="Barlow"/>
              </a:defRPr>
            </a:lvl7pPr>
            <a:lvl8pPr indent="0" lvl="7" marL="0" marR="0" algn="r">
              <a:lnSpc>
                <a:spcPct val="100000"/>
              </a:lnSpc>
              <a:spcBef>
                <a:spcPts val="0"/>
              </a:spcBef>
              <a:spcAft>
                <a:spcPts val="0"/>
              </a:spcAft>
              <a:buClr>
                <a:srgbClr val="000000"/>
              </a:buClr>
              <a:buSzPts val="1100"/>
              <a:buFont typeface="Arial"/>
              <a:buNone/>
              <a:defRPr b="1" i="0" sz="1100" u="none" cap="none" strike="noStrike">
                <a:solidFill>
                  <a:schemeClr val="lt1"/>
                </a:solidFill>
                <a:latin typeface="Barlow"/>
                <a:ea typeface="Barlow"/>
                <a:cs typeface="Barlow"/>
                <a:sym typeface="Barlow"/>
              </a:defRPr>
            </a:lvl8pPr>
            <a:lvl9pPr indent="0" lvl="8" marL="0" marR="0" algn="r">
              <a:lnSpc>
                <a:spcPct val="100000"/>
              </a:lnSpc>
              <a:spcBef>
                <a:spcPts val="0"/>
              </a:spcBef>
              <a:spcAft>
                <a:spcPts val="0"/>
              </a:spcAft>
              <a:buClr>
                <a:srgbClr val="000000"/>
              </a:buClr>
              <a:buSzPts val="1100"/>
              <a:buFont typeface="Arial"/>
              <a:buNone/>
              <a:defRPr b="1" i="0" sz="1100" u="none" cap="none" strike="noStrike">
                <a:solidFill>
                  <a:schemeClr val="lt1"/>
                </a:solidFill>
                <a:latin typeface="Barlow"/>
                <a:ea typeface="Barlow"/>
                <a:cs typeface="Barlow"/>
                <a:sym typeface="Barlow"/>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solidFill>
          <a:schemeClr val="accent1"/>
        </a:solidFill>
      </p:bgPr>
    </p:bg>
    <p:spTree>
      <p:nvGrpSpPr>
        <p:cNvPr id="36" name="Shape 36"/>
        <p:cNvGrpSpPr/>
        <p:nvPr/>
      </p:nvGrpSpPr>
      <p:grpSpPr>
        <a:xfrm>
          <a:off x="0" y="0"/>
          <a:ext cx="0" cy="0"/>
          <a:chOff x="0" y="0"/>
          <a:chExt cx="0" cy="0"/>
        </a:xfrm>
      </p:grpSpPr>
      <p:sp>
        <p:nvSpPr>
          <p:cNvPr id="37" name="Google Shape;37;p6"/>
          <p:cNvSpPr txBox="1"/>
          <p:nvPr>
            <p:ph idx="1" type="body"/>
          </p:nvPr>
        </p:nvSpPr>
        <p:spPr>
          <a:xfrm>
            <a:off x="515525" y="2260775"/>
            <a:ext cx="4784400" cy="2346900"/>
          </a:xfrm>
          <a:prstGeom prst="rect">
            <a:avLst/>
          </a:prstGeom>
          <a:noFill/>
          <a:ln>
            <a:noFill/>
          </a:ln>
        </p:spPr>
        <p:txBody>
          <a:bodyPr anchorCtr="0" anchor="b" bIns="0" lIns="0" spcFirstLastPara="1" rIns="0" wrap="square" tIns="0">
            <a:noAutofit/>
          </a:bodyPr>
          <a:lstStyle>
            <a:lvl1pPr indent="-488950" lvl="0" marL="457200" algn="l">
              <a:lnSpc>
                <a:spcPct val="115000"/>
              </a:lnSpc>
              <a:spcBef>
                <a:spcPts val="0"/>
              </a:spcBef>
              <a:spcAft>
                <a:spcPts val="0"/>
              </a:spcAft>
              <a:buSzPts val="4100"/>
              <a:buChar char="•"/>
              <a:defRPr b="1" sz="4100"/>
            </a:lvl1pPr>
            <a:lvl2pPr indent="-488950" lvl="1" marL="914400" algn="l">
              <a:lnSpc>
                <a:spcPct val="115000"/>
              </a:lnSpc>
              <a:spcBef>
                <a:spcPts val="800"/>
              </a:spcBef>
              <a:spcAft>
                <a:spcPts val="0"/>
              </a:spcAft>
              <a:buSzPts val="4100"/>
              <a:buChar char="○"/>
              <a:defRPr b="1" sz="4100"/>
            </a:lvl2pPr>
            <a:lvl3pPr indent="-488950" lvl="2" marL="1371600" algn="l">
              <a:lnSpc>
                <a:spcPct val="115000"/>
              </a:lnSpc>
              <a:spcBef>
                <a:spcPts val="800"/>
              </a:spcBef>
              <a:spcAft>
                <a:spcPts val="0"/>
              </a:spcAft>
              <a:buSzPts val="4100"/>
              <a:buChar char="■"/>
              <a:defRPr b="1" sz="4100"/>
            </a:lvl3pPr>
            <a:lvl4pPr indent="-488950" lvl="3" marL="1828800" algn="l">
              <a:lnSpc>
                <a:spcPct val="115000"/>
              </a:lnSpc>
              <a:spcBef>
                <a:spcPts val="800"/>
              </a:spcBef>
              <a:spcAft>
                <a:spcPts val="0"/>
              </a:spcAft>
              <a:buSzPts val="4100"/>
              <a:buChar char="●"/>
              <a:defRPr b="1" sz="4100"/>
            </a:lvl4pPr>
            <a:lvl5pPr indent="-488950" lvl="4" marL="2286000" algn="l">
              <a:lnSpc>
                <a:spcPct val="115000"/>
              </a:lnSpc>
              <a:spcBef>
                <a:spcPts val="800"/>
              </a:spcBef>
              <a:spcAft>
                <a:spcPts val="0"/>
              </a:spcAft>
              <a:buSzPts val="4100"/>
              <a:buChar char="○"/>
              <a:defRPr b="1" sz="4100"/>
            </a:lvl5pPr>
            <a:lvl6pPr indent="-488950" lvl="5" marL="2743200" algn="l">
              <a:lnSpc>
                <a:spcPct val="115000"/>
              </a:lnSpc>
              <a:spcBef>
                <a:spcPts val="800"/>
              </a:spcBef>
              <a:spcAft>
                <a:spcPts val="0"/>
              </a:spcAft>
              <a:buSzPts val="4100"/>
              <a:buChar char="■"/>
              <a:defRPr b="1" sz="4100"/>
            </a:lvl6pPr>
            <a:lvl7pPr indent="-488950" lvl="6" marL="3200400" algn="l">
              <a:lnSpc>
                <a:spcPct val="115000"/>
              </a:lnSpc>
              <a:spcBef>
                <a:spcPts val="800"/>
              </a:spcBef>
              <a:spcAft>
                <a:spcPts val="0"/>
              </a:spcAft>
              <a:buSzPts val="4100"/>
              <a:buChar char="●"/>
              <a:defRPr b="1" sz="4100"/>
            </a:lvl7pPr>
            <a:lvl8pPr indent="-488950" lvl="7" marL="3657600" algn="l">
              <a:lnSpc>
                <a:spcPct val="115000"/>
              </a:lnSpc>
              <a:spcBef>
                <a:spcPts val="800"/>
              </a:spcBef>
              <a:spcAft>
                <a:spcPts val="0"/>
              </a:spcAft>
              <a:buSzPts val="4100"/>
              <a:buChar char="○"/>
              <a:defRPr b="1" sz="4100"/>
            </a:lvl8pPr>
            <a:lvl9pPr indent="-488950" lvl="8" marL="4114800" algn="l">
              <a:lnSpc>
                <a:spcPct val="115000"/>
              </a:lnSpc>
              <a:spcBef>
                <a:spcPts val="800"/>
              </a:spcBef>
              <a:spcAft>
                <a:spcPts val="800"/>
              </a:spcAft>
              <a:buSzPts val="4100"/>
              <a:buChar char="■"/>
              <a:defRPr b="1" sz="4100"/>
            </a:lvl9pPr>
          </a:lstStyle>
          <a:p/>
        </p:txBody>
      </p:sp>
      <p:sp>
        <p:nvSpPr>
          <p:cNvPr id="38" name="Google Shape;38;p6"/>
          <p:cNvSpPr txBox="1"/>
          <p:nvPr>
            <p:ph idx="12" type="sldNum"/>
          </p:nvPr>
        </p:nvSpPr>
        <p:spPr>
          <a:xfrm>
            <a:off x="8376075" y="4749850"/>
            <a:ext cx="548700" cy="1818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1pPr>
            <a:lvl2pPr indent="0" lvl="1"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2pPr>
            <a:lvl3pPr indent="0" lvl="2"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3pPr>
            <a:lvl4pPr indent="0" lvl="3"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4pPr>
            <a:lvl5pPr indent="0" lvl="4"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5pPr>
            <a:lvl6pPr indent="0" lvl="5"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6pPr>
            <a:lvl7pPr indent="0" lvl="6"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7pPr>
            <a:lvl8pPr indent="0" lvl="7"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8pPr>
            <a:lvl9pPr indent="0" lvl="8"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9pPr>
          </a:lstStyle>
          <a:p>
            <a:pPr indent="0" lvl="0" marL="0" rtl="0" algn="r">
              <a:spcBef>
                <a:spcPts val="0"/>
              </a:spcBef>
              <a:spcAft>
                <a:spcPts val="0"/>
              </a:spcAft>
              <a:buNone/>
            </a:pPr>
            <a:fld id="{00000000-1234-1234-1234-123412341234}" type="slidenum">
              <a:rPr lang="en"/>
              <a:t>‹#›</a:t>
            </a:fld>
            <a:endParaRPr/>
          </a:p>
        </p:txBody>
      </p:sp>
      <p:sp>
        <p:nvSpPr>
          <p:cNvPr id="39" name="Google Shape;39;p6"/>
          <p:cNvSpPr/>
          <p:nvPr/>
        </p:nvSpPr>
        <p:spPr>
          <a:xfrm>
            <a:off x="515532" y="604394"/>
            <a:ext cx="537342" cy="539750"/>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dk1"/>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6"/>
          <p:cNvSpPr/>
          <p:nvPr/>
        </p:nvSpPr>
        <p:spPr>
          <a:xfrm>
            <a:off x="6549307" y="869192"/>
            <a:ext cx="1810639" cy="1810639"/>
          </a:xfrm>
          <a:custGeom>
            <a:rect b="b" l="l" r="r" t="t"/>
            <a:pathLst>
              <a:path extrusionOk="0" h="1708150" w="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chemeClr val="lt2"/>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6"/>
          <p:cNvSpPr/>
          <p:nvPr/>
        </p:nvSpPr>
        <p:spPr>
          <a:xfrm>
            <a:off x="5817581" y="2205888"/>
            <a:ext cx="1467171" cy="734205"/>
          </a:xfrm>
          <a:custGeom>
            <a:rect b="b" l="l" r="r" t="t"/>
            <a:pathLst>
              <a:path extrusionOk="0" h="1468410" w="2934342">
                <a:moveTo>
                  <a:pt x="2934342" y="0"/>
                </a:moveTo>
                <a:cubicBezTo>
                  <a:pt x="2934342" y="811099"/>
                  <a:pt x="2277030" y="1468411"/>
                  <a:pt x="1465931" y="1468411"/>
                </a:cubicBezTo>
                <a:cubicBezTo>
                  <a:pt x="654832" y="1468411"/>
                  <a:pt x="0" y="811099"/>
                  <a:pt x="0" y="0"/>
                </a:cubicBezTo>
                <a:lnTo>
                  <a:pt x="2934342" y="0"/>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42" name="Google Shape;42;p6"/>
          <p:cNvSpPr/>
          <p:nvPr/>
        </p:nvSpPr>
        <p:spPr>
          <a:xfrm>
            <a:off x="697262" y="806038"/>
            <a:ext cx="173875" cy="136473"/>
          </a:xfrm>
          <a:prstGeom prst="rect">
            <a:avLst/>
          </a:prstGeom>
        </p:spPr>
        <p:txBody>
          <a:bodyPr>
            <a:prstTxWarp prst="textPlain"/>
          </a:bodyPr>
          <a:lstStyle/>
          <a:p>
            <a:pPr lvl="0" algn="ctr"/>
            <a:r>
              <a:rPr b="1" i="0">
                <a:ln>
                  <a:noFill/>
                </a:ln>
                <a:solidFill>
                  <a:schemeClr val="lt2"/>
                </a:solidFill>
                <a:latin typeface="Georgia"/>
              </a:rPr>
              <a: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AUTOLAYOUT">
    <p:bg>
      <p:bgPr>
        <a:solidFill>
          <a:srgbClr val="FFFFFF"/>
        </a:solidFill>
      </p:bgPr>
    </p:bg>
    <p:spTree>
      <p:nvGrpSpPr>
        <p:cNvPr id="43" name="Shape 43"/>
        <p:cNvGrpSpPr/>
        <p:nvPr/>
      </p:nvGrpSpPr>
      <p:grpSpPr>
        <a:xfrm>
          <a:off x="0" y="0"/>
          <a:ext cx="0" cy="0"/>
          <a:chOff x="0" y="0"/>
          <a:chExt cx="0" cy="0"/>
        </a:xfrm>
      </p:grpSpPr>
      <p:sp>
        <p:nvSpPr>
          <p:cNvPr id="44" name="Google Shape;44;p7"/>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5" name="Google Shape;45;p7"/>
          <p:cNvCxnSpPr/>
          <p:nvPr/>
        </p:nvCxnSpPr>
        <p:spPr>
          <a:xfrm>
            <a:off x="3107950" y="1381225"/>
            <a:ext cx="4200" cy="3282000"/>
          </a:xfrm>
          <a:prstGeom prst="straightConnector1">
            <a:avLst/>
          </a:prstGeom>
          <a:noFill/>
          <a:ln cap="flat" cmpd="sng" w="9525">
            <a:solidFill>
              <a:srgbClr val="EFEFEF"/>
            </a:solidFill>
            <a:prstDash val="solid"/>
            <a:round/>
            <a:headEnd len="sm" w="sm" type="none"/>
            <a:tailEnd len="sm" w="sm" type="none"/>
          </a:ln>
        </p:spPr>
      </p:cxnSp>
      <p:cxnSp>
        <p:nvCxnSpPr>
          <p:cNvPr id="46" name="Google Shape;46;p7"/>
          <p:cNvCxnSpPr/>
          <p:nvPr/>
        </p:nvCxnSpPr>
        <p:spPr>
          <a:xfrm>
            <a:off x="6040900" y="1381225"/>
            <a:ext cx="4200" cy="3282000"/>
          </a:xfrm>
          <a:prstGeom prst="straightConnector1">
            <a:avLst/>
          </a:prstGeom>
          <a:noFill/>
          <a:ln cap="flat" cmpd="sng" w="9525">
            <a:solidFill>
              <a:srgbClr val="EFEFEF"/>
            </a:solidFill>
            <a:prstDash val="solid"/>
            <a:round/>
            <a:headEnd len="sm" w="sm" type="none"/>
            <a:tailEnd len="sm" w="sm" type="none"/>
          </a:ln>
        </p:spPr>
      </p:cxnSp>
      <p:sp>
        <p:nvSpPr>
          <p:cNvPr id="47" name="Google Shape;47;p7"/>
          <p:cNvSpPr txBox="1"/>
          <p:nvPr>
            <p:ph type="title"/>
          </p:nvPr>
        </p:nvSpPr>
        <p:spPr>
          <a:xfrm>
            <a:off x="311700" y="307825"/>
            <a:ext cx="5729100" cy="7905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2000"/>
              <a:buNone/>
              <a:defRPr b="1" sz="2000">
                <a:solidFill>
                  <a:schemeClr val="dk1"/>
                </a:solidFill>
              </a:defRPr>
            </a:lvl1pPr>
            <a:lvl2pPr lvl="1" algn="l">
              <a:lnSpc>
                <a:spcPct val="100000"/>
              </a:lnSpc>
              <a:spcBef>
                <a:spcPts val="0"/>
              </a:spcBef>
              <a:spcAft>
                <a:spcPts val="0"/>
              </a:spcAft>
              <a:buClr>
                <a:schemeClr val="dk1"/>
              </a:buClr>
              <a:buSzPts val="2000"/>
              <a:buNone/>
              <a:defRPr b="1" sz="2000">
                <a:solidFill>
                  <a:schemeClr val="dk1"/>
                </a:solidFill>
              </a:defRPr>
            </a:lvl2pPr>
            <a:lvl3pPr lvl="2" algn="l">
              <a:lnSpc>
                <a:spcPct val="100000"/>
              </a:lnSpc>
              <a:spcBef>
                <a:spcPts val="0"/>
              </a:spcBef>
              <a:spcAft>
                <a:spcPts val="0"/>
              </a:spcAft>
              <a:buClr>
                <a:schemeClr val="dk1"/>
              </a:buClr>
              <a:buSzPts val="2000"/>
              <a:buNone/>
              <a:defRPr b="1" sz="2000">
                <a:solidFill>
                  <a:schemeClr val="dk1"/>
                </a:solidFill>
              </a:defRPr>
            </a:lvl3pPr>
            <a:lvl4pPr lvl="3" algn="l">
              <a:lnSpc>
                <a:spcPct val="100000"/>
              </a:lnSpc>
              <a:spcBef>
                <a:spcPts val="0"/>
              </a:spcBef>
              <a:spcAft>
                <a:spcPts val="0"/>
              </a:spcAft>
              <a:buClr>
                <a:schemeClr val="dk1"/>
              </a:buClr>
              <a:buSzPts val="2000"/>
              <a:buNone/>
              <a:defRPr b="1" sz="2000">
                <a:solidFill>
                  <a:schemeClr val="dk1"/>
                </a:solidFill>
              </a:defRPr>
            </a:lvl4pPr>
            <a:lvl5pPr lvl="4" algn="l">
              <a:lnSpc>
                <a:spcPct val="100000"/>
              </a:lnSpc>
              <a:spcBef>
                <a:spcPts val="0"/>
              </a:spcBef>
              <a:spcAft>
                <a:spcPts val="0"/>
              </a:spcAft>
              <a:buClr>
                <a:schemeClr val="dk1"/>
              </a:buClr>
              <a:buSzPts val="2000"/>
              <a:buNone/>
              <a:defRPr b="1" sz="2000">
                <a:solidFill>
                  <a:schemeClr val="dk1"/>
                </a:solidFill>
              </a:defRPr>
            </a:lvl5pPr>
            <a:lvl6pPr lvl="5" algn="l">
              <a:lnSpc>
                <a:spcPct val="100000"/>
              </a:lnSpc>
              <a:spcBef>
                <a:spcPts val="0"/>
              </a:spcBef>
              <a:spcAft>
                <a:spcPts val="0"/>
              </a:spcAft>
              <a:buClr>
                <a:schemeClr val="dk1"/>
              </a:buClr>
              <a:buSzPts val="2000"/>
              <a:buNone/>
              <a:defRPr b="1" sz="2000">
                <a:solidFill>
                  <a:schemeClr val="dk1"/>
                </a:solidFill>
              </a:defRPr>
            </a:lvl6pPr>
            <a:lvl7pPr lvl="6" algn="l">
              <a:lnSpc>
                <a:spcPct val="100000"/>
              </a:lnSpc>
              <a:spcBef>
                <a:spcPts val="0"/>
              </a:spcBef>
              <a:spcAft>
                <a:spcPts val="0"/>
              </a:spcAft>
              <a:buClr>
                <a:schemeClr val="dk1"/>
              </a:buClr>
              <a:buSzPts val="2000"/>
              <a:buNone/>
              <a:defRPr b="1" sz="2000">
                <a:solidFill>
                  <a:schemeClr val="dk1"/>
                </a:solidFill>
              </a:defRPr>
            </a:lvl7pPr>
            <a:lvl8pPr lvl="7" algn="l">
              <a:lnSpc>
                <a:spcPct val="100000"/>
              </a:lnSpc>
              <a:spcBef>
                <a:spcPts val="0"/>
              </a:spcBef>
              <a:spcAft>
                <a:spcPts val="0"/>
              </a:spcAft>
              <a:buClr>
                <a:schemeClr val="dk1"/>
              </a:buClr>
              <a:buSzPts val="2000"/>
              <a:buNone/>
              <a:defRPr b="1" sz="2000">
                <a:solidFill>
                  <a:schemeClr val="dk1"/>
                </a:solidFill>
              </a:defRPr>
            </a:lvl8pPr>
            <a:lvl9pPr lvl="8" algn="l">
              <a:lnSpc>
                <a:spcPct val="100000"/>
              </a:lnSpc>
              <a:spcBef>
                <a:spcPts val="0"/>
              </a:spcBef>
              <a:spcAft>
                <a:spcPts val="0"/>
              </a:spcAft>
              <a:buClr>
                <a:schemeClr val="dk1"/>
              </a:buClr>
              <a:buSzPts val="2000"/>
              <a:buNone/>
              <a:defRPr b="1" sz="2000">
                <a:solidFill>
                  <a:schemeClr val="dk1"/>
                </a:solidFill>
              </a:defRPr>
            </a:lvl9pPr>
          </a:lstStyle>
          <a:p/>
        </p:txBody>
      </p:sp>
      <p:sp>
        <p:nvSpPr>
          <p:cNvPr id="48" name="Google Shape;48;p7"/>
          <p:cNvSpPr txBox="1"/>
          <p:nvPr>
            <p:ph idx="1" type="body"/>
          </p:nvPr>
        </p:nvSpPr>
        <p:spPr>
          <a:xfrm>
            <a:off x="317450" y="3718825"/>
            <a:ext cx="2652300" cy="928800"/>
          </a:xfrm>
          <a:prstGeom prst="rect">
            <a:avLst/>
          </a:prstGeom>
          <a:noFill/>
          <a:ln>
            <a:noFill/>
          </a:ln>
        </p:spPr>
        <p:txBody>
          <a:bodyPr anchorCtr="0" anchor="t" bIns="0" lIns="0" spcFirstLastPara="1" rIns="0" wrap="square" tIns="0">
            <a:noAutofit/>
          </a:bodyPr>
          <a:lstStyle>
            <a:lvl1pPr indent="-317500" lvl="0" marL="457200" algn="ctr">
              <a:lnSpc>
                <a:spcPct val="115000"/>
              </a:lnSpc>
              <a:spcBef>
                <a:spcPts val="0"/>
              </a:spcBef>
              <a:spcAft>
                <a:spcPts val="0"/>
              </a:spcAft>
              <a:buClr>
                <a:schemeClr val="dk2"/>
              </a:buClr>
              <a:buSzPts val="1400"/>
              <a:buChar char="•"/>
              <a:defRPr sz="1400">
                <a:solidFill>
                  <a:schemeClr val="dk2"/>
                </a:solidFill>
              </a:defRPr>
            </a:lvl1pPr>
            <a:lvl2pPr indent="-304800" lvl="1" marL="914400" algn="ctr">
              <a:lnSpc>
                <a:spcPct val="115000"/>
              </a:lnSpc>
              <a:spcBef>
                <a:spcPts val="1600"/>
              </a:spcBef>
              <a:spcAft>
                <a:spcPts val="0"/>
              </a:spcAft>
              <a:buClr>
                <a:schemeClr val="dk2"/>
              </a:buClr>
              <a:buSzPts val="1200"/>
              <a:buChar char="○"/>
              <a:defRPr sz="1200">
                <a:solidFill>
                  <a:schemeClr val="dk2"/>
                </a:solidFill>
              </a:defRPr>
            </a:lvl2pPr>
            <a:lvl3pPr indent="-304800" lvl="2" marL="1371600" algn="ctr">
              <a:lnSpc>
                <a:spcPct val="115000"/>
              </a:lnSpc>
              <a:spcBef>
                <a:spcPts val="1600"/>
              </a:spcBef>
              <a:spcAft>
                <a:spcPts val="0"/>
              </a:spcAft>
              <a:buClr>
                <a:schemeClr val="dk2"/>
              </a:buClr>
              <a:buSzPts val="1200"/>
              <a:buChar char="■"/>
              <a:defRPr sz="1200">
                <a:solidFill>
                  <a:schemeClr val="dk2"/>
                </a:solidFill>
              </a:defRPr>
            </a:lvl3pPr>
            <a:lvl4pPr indent="-304800" lvl="3" marL="1828800" algn="ctr">
              <a:lnSpc>
                <a:spcPct val="115000"/>
              </a:lnSpc>
              <a:spcBef>
                <a:spcPts val="1600"/>
              </a:spcBef>
              <a:spcAft>
                <a:spcPts val="0"/>
              </a:spcAft>
              <a:buClr>
                <a:schemeClr val="dk2"/>
              </a:buClr>
              <a:buSzPts val="1200"/>
              <a:buChar char="●"/>
              <a:defRPr sz="1200">
                <a:solidFill>
                  <a:schemeClr val="dk2"/>
                </a:solidFill>
              </a:defRPr>
            </a:lvl4pPr>
            <a:lvl5pPr indent="-304800" lvl="4" marL="2286000" algn="ctr">
              <a:lnSpc>
                <a:spcPct val="115000"/>
              </a:lnSpc>
              <a:spcBef>
                <a:spcPts val="1600"/>
              </a:spcBef>
              <a:spcAft>
                <a:spcPts val="0"/>
              </a:spcAft>
              <a:buClr>
                <a:schemeClr val="dk2"/>
              </a:buClr>
              <a:buSzPts val="1200"/>
              <a:buChar char="○"/>
              <a:defRPr sz="1200">
                <a:solidFill>
                  <a:schemeClr val="dk2"/>
                </a:solidFill>
              </a:defRPr>
            </a:lvl5pPr>
            <a:lvl6pPr indent="-304800" lvl="5" marL="2743200" algn="ctr">
              <a:lnSpc>
                <a:spcPct val="115000"/>
              </a:lnSpc>
              <a:spcBef>
                <a:spcPts val="1600"/>
              </a:spcBef>
              <a:spcAft>
                <a:spcPts val="0"/>
              </a:spcAft>
              <a:buClr>
                <a:schemeClr val="dk2"/>
              </a:buClr>
              <a:buSzPts val="1200"/>
              <a:buChar char="■"/>
              <a:defRPr sz="1200">
                <a:solidFill>
                  <a:schemeClr val="dk2"/>
                </a:solidFill>
              </a:defRPr>
            </a:lvl6pPr>
            <a:lvl7pPr indent="-304800" lvl="6" marL="3200400" algn="ctr">
              <a:lnSpc>
                <a:spcPct val="115000"/>
              </a:lnSpc>
              <a:spcBef>
                <a:spcPts val="1600"/>
              </a:spcBef>
              <a:spcAft>
                <a:spcPts val="0"/>
              </a:spcAft>
              <a:buClr>
                <a:schemeClr val="dk2"/>
              </a:buClr>
              <a:buSzPts val="1200"/>
              <a:buChar char="●"/>
              <a:defRPr sz="1200">
                <a:solidFill>
                  <a:schemeClr val="dk2"/>
                </a:solidFill>
              </a:defRPr>
            </a:lvl7pPr>
            <a:lvl8pPr indent="-304800" lvl="7" marL="3657600" algn="ctr">
              <a:lnSpc>
                <a:spcPct val="115000"/>
              </a:lnSpc>
              <a:spcBef>
                <a:spcPts val="1600"/>
              </a:spcBef>
              <a:spcAft>
                <a:spcPts val="0"/>
              </a:spcAft>
              <a:buClr>
                <a:schemeClr val="dk2"/>
              </a:buClr>
              <a:buSzPts val="1200"/>
              <a:buChar char="○"/>
              <a:defRPr sz="1200">
                <a:solidFill>
                  <a:schemeClr val="dk2"/>
                </a:solidFill>
              </a:defRPr>
            </a:lvl8pPr>
            <a:lvl9pPr indent="-304800" lvl="8" marL="4114800" algn="ctr">
              <a:lnSpc>
                <a:spcPct val="115000"/>
              </a:lnSpc>
              <a:spcBef>
                <a:spcPts val="1600"/>
              </a:spcBef>
              <a:spcAft>
                <a:spcPts val="1600"/>
              </a:spcAft>
              <a:buClr>
                <a:schemeClr val="dk2"/>
              </a:buClr>
              <a:buSzPts val="1200"/>
              <a:buChar char="■"/>
              <a:defRPr sz="1200">
                <a:solidFill>
                  <a:schemeClr val="dk2"/>
                </a:solidFill>
              </a:defRPr>
            </a:lvl9pPr>
          </a:lstStyle>
          <a:p/>
        </p:txBody>
      </p:sp>
      <p:sp>
        <p:nvSpPr>
          <p:cNvPr id="49" name="Google Shape;49;p7"/>
          <p:cNvSpPr txBox="1"/>
          <p:nvPr>
            <p:ph idx="2" type="body"/>
          </p:nvPr>
        </p:nvSpPr>
        <p:spPr>
          <a:xfrm>
            <a:off x="3250375" y="3718825"/>
            <a:ext cx="2652300" cy="928800"/>
          </a:xfrm>
          <a:prstGeom prst="rect">
            <a:avLst/>
          </a:prstGeom>
          <a:noFill/>
          <a:ln>
            <a:noFill/>
          </a:ln>
        </p:spPr>
        <p:txBody>
          <a:bodyPr anchorCtr="0" anchor="t" bIns="0" lIns="0" spcFirstLastPara="1" rIns="0" wrap="square" tIns="0">
            <a:noAutofit/>
          </a:bodyPr>
          <a:lstStyle>
            <a:lvl1pPr indent="-317500" lvl="0" marL="457200" algn="ctr">
              <a:lnSpc>
                <a:spcPct val="115000"/>
              </a:lnSpc>
              <a:spcBef>
                <a:spcPts val="0"/>
              </a:spcBef>
              <a:spcAft>
                <a:spcPts val="0"/>
              </a:spcAft>
              <a:buClr>
                <a:schemeClr val="dk2"/>
              </a:buClr>
              <a:buSzPts val="1400"/>
              <a:buChar char="•"/>
              <a:defRPr sz="1400">
                <a:solidFill>
                  <a:schemeClr val="dk2"/>
                </a:solidFill>
              </a:defRPr>
            </a:lvl1pPr>
            <a:lvl2pPr indent="-304800" lvl="1" marL="914400" algn="ctr">
              <a:lnSpc>
                <a:spcPct val="115000"/>
              </a:lnSpc>
              <a:spcBef>
                <a:spcPts val="1600"/>
              </a:spcBef>
              <a:spcAft>
                <a:spcPts val="0"/>
              </a:spcAft>
              <a:buClr>
                <a:schemeClr val="dk2"/>
              </a:buClr>
              <a:buSzPts val="1200"/>
              <a:buChar char="○"/>
              <a:defRPr sz="1200">
                <a:solidFill>
                  <a:schemeClr val="dk2"/>
                </a:solidFill>
              </a:defRPr>
            </a:lvl2pPr>
            <a:lvl3pPr indent="-304800" lvl="2" marL="1371600" algn="ctr">
              <a:lnSpc>
                <a:spcPct val="115000"/>
              </a:lnSpc>
              <a:spcBef>
                <a:spcPts val="1600"/>
              </a:spcBef>
              <a:spcAft>
                <a:spcPts val="0"/>
              </a:spcAft>
              <a:buClr>
                <a:schemeClr val="dk2"/>
              </a:buClr>
              <a:buSzPts val="1200"/>
              <a:buChar char="■"/>
              <a:defRPr sz="1200">
                <a:solidFill>
                  <a:schemeClr val="dk2"/>
                </a:solidFill>
              </a:defRPr>
            </a:lvl3pPr>
            <a:lvl4pPr indent="-304800" lvl="3" marL="1828800" algn="ctr">
              <a:lnSpc>
                <a:spcPct val="115000"/>
              </a:lnSpc>
              <a:spcBef>
                <a:spcPts val="1600"/>
              </a:spcBef>
              <a:spcAft>
                <a:spcPts val="0"/>
              </a:spcAft>
              <a:buClr>
                <a:schemeClr val="dk2"/>
              </a:buClr>
              <a:buSzPts val="1200"/>
              <a:buChar char="●"/>
              <a:defRPr sz="1200">
                <a:solidFill>
                  <a:schemeClr val="dk2"/>
                </a:solidFill>
              </a:defRPr>
            </a:lvl4pPr>
            <a:lvl5pPr indent="-304800" lvl="4" marL="2286000" algn="ctr">
              <a:lnSpc>
                <a:spcPct val="115000"/>
              </a:lnSpc>
              <a:spcBef>
                <a:spcPts val="1600"/>
              </a:spcBef>
              <a:spcAft>
                <a:spcPts val="0"/>
              </a:spcAft>
              <a:buClr>
                <a:schemeClr val="dk2"/>
              </a:buClr>
              <a:buSzPts val="1200"/>
              <a:buChar char="○"/>
              <a:defRPr sz="1200">
                <a:solidFill>
                  <a:schemeClr val="dk2"/>
                </a:solidFill>
              </a:defRPr>
            </a:lvl5pPr>
            <a:lvl6pPr indent="-304800" lvl="5" marL="2743200" algn="ctr">
              <a:lnSpc>
                <a:spcPct val="115000"/>
              </a:lnSpc>
              <a:spcBef>
                <a:spcPts val="1600"/>
              </a:spcBef>
              <a:spcAft>
                <a:spcPts val="0"/>
              </a:spcAft>
              <a:buClr>
                <a:schemeClr val="dk2"/>
              </a:buClr>
              <a:buSzPts val="1200"/>
              <a:buChar char="■"/>
              <a:defRPr sz="1200">
                <a:solidFill>
                  <a:schemeClr val="dk2"/>
                </a:solidFill>
              </a:defRPr>
            </a:lvl6pPr>
            <a:lvl7pPr indent="-304800" lvl="6" marL="3200400" algn="ctr">
              <a:lnSpc>
                <a:spcPct val="115000"/>
              </a:lnSpc>
              <a:spcBef>
                <a:spcPts val="1600"/>
              </a:spcBef>
              <a:spcAft>
                <a:spcPts val="0"/>
              </a:spcAft>
              <a:buClr>
                <a:schemeClr val="dk2"/>
              </a:buClr>
              <a:buSzPts val="1200"/>
              <a:buChar char="●"/>
              <a:defRPr sz="1200">
                <a:solidFill>
                  <a:schemeClr val="dk2"/>
                </a:solidFill>
              </a:defRPr>
            </a:lvl7pPr>
            <a:lvl8pPr indent="-304800" lvl="7" marL="3657600" algn="ctr">
              <a:lnSpc>
                <a:spcPct val="115000"/>
              </a:lnSpc>
              <a:spcBef>
                <a:spcPts val="1600"/>
              </a:spcBef>
              <a:spcAft>
                <a:spcPts val="0"/>
              </a:spcAft>
              <a:buClr>
                <a:schemeClr val="dk2"/>
              </a:buClr>
              <a:buSzPts val="1200"/>
              <a:buChar char="○"/>
              <a:defRPr sz="1200">
                <a:solidFill>
                  <a:schemeClr val="dk2"/>
                </a:solidFill>
              </a:defRPr>
            </a:lvl8pPr>
            <a:lvl9pPr indent="-304800" lvl="8" marL="4114800" algn="ctr">
              <a:lnSpc>
                <a:spcPct val="115000"/>
              </a:lnSpc>
              <a:spcBef>
                <a:spcPts val="1600"/>
              </a:spcBef>
              <a:spcAft>
                <a:spcPts val="1600"/>
              </a:spcAft>
              <a:buClr>
                <a:schemeClr val="dk2"/>
              </a:buClr>
              <a:buSzPts val="1200"/>
              <a:buChar char="■"/>
              <a:defRPr sz="1200">
                <a:solidFill>
                  <a:schemeClr val="dk2"/>
                </a:solidFill>
              </a:defRPr>
            </a:lvl9pPr>
          </a:lstStyle>
          <a:p/>
        </p:txBody>
      </p:sp>
      <p:sp>
        <p:nvSpPr>
          <p:cNvPr id="50" name="Google Shape;50;p7"/>
          <p:cNvSpPr txBox="1"/>
          <p:nvPr>
            <p:ph idx="3" type="body"/>
          </p:nvPr>
        </p:nvSpPr>
        <p:spPr>
          <a:xfrm>
            <a:off x="6183325" y="3718825"/>
            <a:ext cx="2652300" cy="928800"/>
          </a:xfrm>
          <a:prstGeom prst="rect">
            <a:avLst/>
          </a:prstGeom>
          <a:noFill/>
          <a:ln>
            <a:noFill/>
          </a:ln>
        </p:spPr>
        <p:txBody>
          <a:bodyPr anchorCtr="0" anchor="t" bIns="0" lIns="0" spcFirstLastPara="1" rIns="0" wrap="square" tIns="0">
            <a:noAutofit/>
          </a:bodyPr>
          <a:lstStyle>
            <a:lvl1pPr indent="-317500" lvl="0" marL="457200" algn="ctr">
              <a:lnSpc>
                <a:spcPct val="115000"/>
              </a:lnSpc>
              <a:spcBef>
                <a:spcPts val="0"/>
              </a:spcBef>
              <a:spcAft>
                <a:spcPts val="0"/>
              </a:spcAft>
              <a:buClr>
                <a:schemeClr val="dk2"/>
              </a:buClr>
              <a:buSzPts val="1400"/>
              <a:buChar char="•"/>
              <a:defRPr sz="1400">
                <a:solidFill>
                  <a:schemeClr val="dk2"/>
                </a:solidFill>
              </a:defRPr>
            </a:lvl1pPr>
            <a:lvl2pPr indent="-304800" lvl="1" marL="914400" algn="ctr">
              <a:lnSpc>
                <a:spcPct val="115000"/>
              </a:lnSpc>
              <a:spcBef>
                <a:spcPts val="1600"/>
              </a:spcBef>
              <a:spcAft>
                <a:spcPts val="0"/>
              </a:spcAft>
              <a:buClr>
                <a:schemeClr val="dk2"/>
              </a:buClr>
              <a:buSzPts val="1200"/>
              <a:buChar char="○"/>
              <a:defRPr sz="1200">
                <a:solidFill>
                  <a:schemeClr val="dk2"/>
                </a:solidFill>
              </a:defRPr>
            </a:lvl2pPr>
            <a:lvl3pPr indent="-304800" lvl="2" marL="1371600" algn="ctr">
              <a:lnSpc>
                <a:spcPct val="115000"/>
              </a:lnSpc>
              <a:spcBef>
                <a:spcPts val="1600"/>
              </a:spcBef>
              <a:spcAft>
                <a:spcPts val="0"/>
              </a:spcAft>
              <a:buClr>
                <a:schemeClr val="dk2"/>
              </a:buClr>
              <a:buSzPts val="1200"/>
              <a:buChar char="■"/>
              <a:defRPr sz="1200">
                <a:solidFill>
                  <a:schemeClr val="dk2"/>
                </a:solidFill>
              </a:defRPr>
            </a:lvl3pPr>
            <a:lvl4pPr indent="-304800" lvl="3" marL="1828800" algn="ctr">
              <a:lnSpc>
                <a:spcPct val="115000"/>
              </a:lnSpc>
              <a:spcBef>
                <a:spcPts val="1600"/>
              </a:spcBef>
              <a:spcAft>
                <a:spcPts val="0"/>
              </a:spcAft>
              <a:buClr>
                <a:schemeClr val="dk2"/>
              </a:buClr>
              <a:buSzPts val="1200"/>
              <a:buChar char="●"/>
              <a:defRPr sz="1200">
                <a:solidFill>
                  <a:schemeClr val="dk2"/>
                </a:solidFill>
              </a:defRPr>
            </a:lvl4pPr>
            <a:lvl5pPr indent="-304800" lvl="4" marL="2286000" algn="ctr">
              <a:lnSpc>
                <a:spcPct val="115000"/>
              </a:lnSpc>
              <a:spcBef>
                <a:spcPts val="1600"/>
              </a:spcBef>
              <a:spcAft>
                <a:spcPts val="0"/>
              </a:spcAft>
              <a:buClr>
                <a:schemeClr val="dk2"/>
              </a:buClr>
              <a:buSzPts val="1200"/>
              <a:buChar char="○"/>
              <a:defRPr sz="1200">
                <a:solidFill>
                  <a:schemeClr val="dk2"/>
                </a:solidFill>
              </a:defRPr>
            </a:lvl5pPr>
            <a:lvl6pPr indent="-304800" lvl="5" marL="2743200" algn="ctr">
              <a:lnSpc>
                <a:spcPct val="115000"/>
              </a:lnSpc>
              <a:spcBef>
                <a:spcPts val="1600"/>
              </a:spcBef>
              <a:spcAft>
                <a:spcPts val="0"/>
              </a:spcAft>
              <a:buClr>
                <a:schemeClr val="dk2"/>
              </a:buClr>
              <a:buSzPts val="1200"/>
              <a:buChar char="■"/>
              <a:defRPr sz="1200">
                <a:solidFill>
                  <a:schemeClr val="dk2"/>
                </a:solidFill>
              </a:defRPr>
            </a:lvl6pPr>
            <a:lvl7pPr indent="-304800" lvl="6" marL="3200400" algn="ctr">
              <a:lnSpc>
                <a:spcPct val="115000"/>
              </a:lnSpc>
              <a:spcBef>
                <a:spcPts val="1600"/>
              </a:spcBef>
              <a:spcAft>
                <a:spcPts val="0"/>
              </a:spcAft>
              <a:buClr>
                <a:schemeClr val="dk2"/>
              </a:buClr>
              <a:buSzPts val="1200"/>
              <a:buChar char="●"/>
              <a:defRPr sz="1200">
                <a:solidFill>
                  <a:schemeClr val="dk2"/>
                </a:solidFill>
              </a:defRPr>
            </a:lvl7pPr>
            <a:lvl8pPr indent="-304800" lvl="7" marL="3657600" algn="ctr">
              <a:lnSpc>
                <a:spcPct val="115000"/>
              </a:lnSpc>
              <a:spcBef>
                <a:spcPts val="1600"/>
              </a:spcBef>
              <a:spcAft>
                <a:spcPts val="0"/>
              </a:spcAft>
              <a:buClr>
                <a:schemeClr val="dk2"/>
              </a:buClr>
              <a:buSzPts val="1200"/>
              <a:buChar char="○"/>
              <a:defRPr sz="1200">
                <a:solidFill>
                  <a:schemeClr val="dk2"/>
                </a:solidFill>
              </a:defRPr>
            </a:lvl8pPr>
            <a:lvl9pPr indent="-304800" lvl="8" marL="4114800" algn="ctr">
              <a:lnSpc>
                <a:spcPct val="115000"/>
              </a:lnSpc>
              <a:spcBef>
                <a:spcPts val="1600"/>
              </a:spcBef>
              <a:spcAft>
                <a:spcPts val="1600"/>
              </a:spcAft>
              <a:buClr>
                <a:schemeClr val="dk2"/>
              </a:buClr>
              <a:buSzPts val="1200"/>
              <a:buChar char="■"/>
              <a:defRPr sz="1200">
                <a:solidFill>
                  <a:schemeClr val="dk2"/>
                </a:solidFill>
              </a:defRPr>
            </a:lvl9pPr>
          </a:lstStyle>
          <a:p/>
        </p:txBody>
      </p:sp>
      <p:sp>
        <p:nvSpPr>
          <p:cNvPr id="51" name="Google Shape;51;p7"/>
          <p:cNvSpPr txBox="1"/>
          <p:nvPr>
            <p:ph idx="12" type="sldNum"/>
          </p:nvPr>
        </p:nvSpPr>
        <p:spPr>
          <a:xfrm>
            <a:off x="8472458" y="4663217"/>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100"/>
              <a:buFont typeface="Arial"/>
              <a:buNone/>
              <a:defRPr b="1" i="0" sz="1000" u="none" cap="none" strike="noStrike">
                <a:solidFill>
                  <a:schemeClr val="dk2"/>
                </a:solidFill>
                <a:latin typeface="Barlow"/>
                <a:ea typeface="Barlow"/>
                <a:cs typeface="Barlow"/>
                <a:sym typeface="Barlow"/>
              </a:defRPr>
            </a:lvl1pPr>
            <a:lvl2pPr indent="0" lvl="1" marL="0" marR="0" algn="r">
              <a:lnSpc>
                <a:spcPct val="100000"/>
              </a:lnSpc>
              <a:spcBef>
                <a:spcPts val="0"/>
              </a:spcBef>
              <a:spcAft>
                <a:spcPts val="0"/>
              </a:spcAft>
              <a:buClr>
                <a:srgbClr val="000000"/>
              </a:buClr>
              <a:buSzPts val="1100"/>
              <a:buFont typeface="Arial"/>
              <a:buNone/>
              <a:defRPr b="1" i="0" sz="1000" u="none" cap="none" strike="noStrike">
                <a:solidFill>
                  <a:schemeClr val="dk2"/>
                </a:solidFill>
                <a:latin typeface="Barlow"/>
                <a:ea typeface="Barlow"/>
                <a:cs typeface="Barlow"/>
                <a:sym typeface="Barlow"/>
              </a:defRPr>
            </a:lvl2pPr>
            <a:lvl3pPr indent="0" lvl="2" marL="0" marR="0" algn="r">
              <a:lnSpc>
                <a:spcPct val="100000"/>
              </a:lnSpc>
              <a:spcBef>
                <a:spcPts val="0"/>
              </a:spcBef>
              <a:spcAft>
                <a:spcPts val="0"/>
              </a:spcAft>
              <a:buClr>
                <a:srgbClr val="000000"/>
              </a:buClr>
              <a:buSzPts val="1100"/>
              <a:buFont typeface="Arial"/>
              <a:buNone/>
              <a:defRPr b="1" i="0" sz="1000" u="none" cap="none" strike="noStrike">
                <a:solidFill>
                  <a:schemeClr val="dk2"/>
                </a:solidFill>
                <a:latin typeface="Barlow"/>
                <a:ea typeface="Barlow"/>
                <a:cs typeface="Barlow"/>
                <a:sym typeface="Barlow"/>
              </a:defRPr>
            </a:lvl3pPr>
            <a:lvl4pPr indent="0" lvl="3" marL="0" marR="0" algn="r">
              <a:lnSpc>
                <a:spcPct val="100000"/>
              </a:lnSpc>
              <a:spcBef>
                <a:spcPts val="0"/>
              </a:spcBef>
              <a:spcAft>
                <a:spcPts val="0"/>
              </a:spcAft>
              <a:buClr>
                <a:srgbClr val="000000"/>
              </a:buClr>
              <a:buSzPts val="1100"/>
              <a:buFont typeface="Arial"/>
              <a:buNone/>
              <a:defRPr b="1" i="0" sz="1000" u="none" cap="none" strike="noStrike">
                <a:solidFill>
                  <a:schemeClr val="dk2"/>
                </a:solidFill>
                <a:latin typeface="Barlow"/>
                <a:ea typeface="Barlow"/>
                <a:cs typeface="Barlow"/>
                <a:sym typeface="Barlow"/>
              </a:defRPr>
            </a:lvl4pPr>
            <a:lvl5pPr indent="0" lvl="4" marL="0" marR="0" algn="r">
              <a:lnSpc>
                <a:spcPct val="100000"/>
              </a:lnSpc>
              <a:spcBef>
                <a:spcPts val="0"/>
              </a:spcBef>
              <a:spcAft>
                <a:spcPts val="0"/>
              </a:spcAft>
              <a:buClr>
                <a:srgbClr val="000000"/>
              </a:buClr>
              <a:buSzPts val="1100"/>
              <a:buFont typeface="Arial"/>
              <a:buNone/>
              <a:defRPr b="1" i="0" sz="1000" u="none" cap="none" strike="noStrike">
                <a:solidFill>
                  <a:schemeClr val="dk2"/>
                </a:solidFill>
                <a:latin typeface="Barlow"/>
                <a:ea typeface="Barlow"/>
                <a:cs typeface="Barlow"/>
                <a:sym typeface="Barlow"/>
              </a:defRPr>
            </a:lvl5pPr>
            <a:lvl6pPr indent="0" lvl="5" marL="0" marR="0" algn="r">
              <a:lnSpc>
                <a:spcPct val="100000"/>
              </a:lnSpc>
              <a:spcBef>
                <a:spcPts val="0"/>
              </a:spcBef>
              <a:spcAft>
                <a:spcPts val="0"/>
              </a:spcAft>
              <a:buClr>
                <a:srgbClr val="000000"/>
              </a:buClr>
              <a:buSzPts val="1100"/>
              <a:buFont typeface="Arial"/>
              <a:buNone/>
              <a:defRPr b="1" i="0" sz="1000" u="none" cap="none" strike="noStrike">
                <a:solidFill>
                  <a:schemeClr val="dk2"/>
                </a:solidFill>
                <a:latin typeface="Barlow"/>
                <a:ea typeface="Barlow"/>
                <a:cs typeface="Barlow"/>
                <a:sym typeface="Barlow"/>
              </a:defRPr>
            </a:lvl6pPr>
            <a:lvl7pPr indent="0" lvl="6" marL="0" marR="0" algn="r">
              <a:lnSpc>
                <a:spcPct val="100000"/>
              </a:lnSpc>
              <a:spcBef>
                <a:spcPts val="0"/>
              </a:spcBef>
              <a:spcAft>
                <a:spcPts val="0"/>
              </a:spcAft>
              <a:buClr>
                <a:srgbClr val="000000"/>
              </a:buClr>
              <a:buSzPts val="1100"/>
              <a:buFont typeface="Arial"/>
              <a:buNone/>
              <a:defRPr b="1" i="0" sz="1000" u="none" cap="none" strike="noStrike">
                <a:solidFill>
                  <a:schemeClr val="dk2"/>
                </a:solidFill>
                <a:latin typeface="Barlow"/>
                <a:ea typeface="Barlow"/>
                <a:cs typeface="Barlow"/>
                <a:sym typeface="Barlow"/>
              </a:defRPr>
            </a:lvl7pPr>
            <a:lvl8pPr indent="0" lvl="7" marL="0" marR="0" algn="r">
              <a:lnSpc>
                <a:spcPct val="100000"/>
              </a:lnSpc>
              <a:spcBef>
                <a:spcPts val="0"/>
              </a:spcBef>
              <a:spcAft>
                <a:spcPts val="0"/>
              </a:spcAft>
              <a:buClr>
                <a:srgbClr val="000000"/>
              </a:buClr>
              <a:buSzPts val="1100"/>
              <a:buFont typeface="Arial"/>
              <a:buNone/>
              <a:defRPr b="1" i="0" sz="1000" u="none" cap="none" strike="noStrike">
                <a:solidFill>
                  <a:schemeClr val="dk2"/>
                </a:solidFill>
                <a:latin typeface="Barlow"/>
                <a:ea typeface="Barlow"/>
                <a:cs typeface="Barlow"/>
                <a:sym typeface="Barlow"/>
              </a:defRPr>
            </a:lvl8pPr>
            <a:lvl9pPr indent="0" lvl="8" marL="0" marR="0" algn="r">
              <a:lnSpc>
                <a:spcPct val="100000"/>
              </a:lnSpc>
              <a:spcBef>
                <a:spcPts val="0"/>
              </a:spcBef>
              <a:spcAft>
                <a:spcPts val="0"/>
              </a:spcAft>
              <a:buClr>
                <a:srgbClr val="000000"/>
              </a:buClr>
              <a:buSzPts val="1100"/>
              <a:buFont typeface="Arial"/>
              <a:buNone/>
              <a:defRPr b="1" i="0" sz="1000" u="none" cap="none" strike="noStrike">
                <a:solidFill>
                  <a:schemeClr val="dk2"/>
                </a:solidFill>
                <a:latin typeface="Barlow"/>
                <a:ea typeface="Barlow"/>
                <a:cs typeface="Barlow"/>
                <a:sym typeface="Barlow"/>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3">
  <p:cSld name="TITLE_3">
    <p:spTree>
      <p:nvGrpSpPr>
        <p:cNvPr id="52" name="Shape 52"/>
        <p:cNvGrpSpPr/>
        <p:nvPr/>
      </p:nvGrpSpPr>
      <p:grpSpPr>
        <a:xfrm>
          <a:off x="0" y="0"/>
          <a:ext cx="0" cy="0"/>
          <a:chOff x="0" y="0"/>
          <a:chExt cx="0" cy="0"/>
        </a:xfrm>
      </p:grpSpPr>
      <p:cxnSp>
        <p:nvCxnSpPr>
          <p:cNvPr id="53" name="Google Shape;53;p8"/>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54" name="Google Shape;54;p8"/>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55" name="Google Shape;55;p8"/>
          <p:cNvGrpSpPr/>
          <p:nvPr/>
        </p:nvGrpSpPr>
        <p:grpSpPr>
          <a:xfrm>
            <a:off x="1004144" y="1022025"/>
            <a:ext cx="7136668" cy="152400"/>
            <a:chOff x="1346429" y="1011300"/>
            <a:chExt cx="6452100" cy="152400"/>
          </a:xfrm>
        </p:grpSpPr>
        <p:cxnSp>
          <p:nvCxnSpPr>
            <p:cNvPr id="56" name="Google Shape;56;p8"/>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57" name="Google Shape;57;p8"/>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58" name="Google Shape;58;p8"/>
          <p:cNvGrpSpPr/>
          <p:nvPr/>
        </p:nvGrpSpPr>
        <p:grpSpPr>
          <a:xfrm>
            <a:off x="1004151" y="3969100"/>
            <a:ext cx="7136668" cy="152400"/>
            <a:chOff x="1346435" y="3969088"/>
            <a:chExt cx="6452100" cy="152400"/>
          </a:xfrm>
        </p:grpSpPr>
        <p:cxnSp>
          <p:nvCxnSpPr>
            <p:cNvPr id="59" name="Google Shape;59;p8"/>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60" name="Google Shape;60;p8"/>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61" name="Google Shape;61;p8"/>
          <p:cNvSpPr txBox="1"/>
          <p:nvPr>
            <p:ph type="ctrTitle"/>
          </p:nvPr>
        </p:nvSpPr>
        <p:spPr>
          <a:xfrm>
            <a:off x="1004150" y="1751764"/>
            <a:ext cx="7136700" cy="1022400"/>
          </a:xfrm>
          <a:prstGeom prst="rect">
            <a:avLst/>
          </a:prstGeom>
          <a:noFill/>
          <a:ln>
            <a:noFill/>
          </a:ln>
        </p:spPr>
        <p:txBody>
          <a:bodyPr anchorCtr="0" anchor="b" bIns="0" lIns="0" spcFirstLastPara="1" rIns="0" wrap="square" tIns="0">
            <a:noAutofit/>
          </a:bodyPr>
          <a:lstStyle>
            <a:lvl1pPr lvl="0" algn="ctr">
              <a:lnSpc>
                <a:spcPct val="90000"/>
              </a:lnSpc>
              <a:spcBef>
                <a:spcPts val="0"/>
              </a:spcBef>
              <a:spcAft>
                <a:spcPts val="0"/>
              </a:spcAft>
              <a:buSzPts val="5400"/>
              <a:buNone/>
              <a:defRPr sz="5400"/>
            </a:lvl1pPr>
            <a:lvl2pPr lvl="1" algn="ctr">
              <a:lnSpc>
                <a:spcPct val="90000"/>
              </a:lnSpc>
              <a:spcBef>
                <a:spcPts val="0"/>
              </a:spcBef>
              <a:spcAft>
                <a:spcPts val="0"/>
              </a:spcAft>
              <a:buSzPts val="5400"/>
              <a:buNone/>
              <a:defRPr sz="5400"/>
            </a:lvl2pPr>
            <a:lvl3pPr lvl="2" algn="ctr">
              <a:lnSpc>
                <a:spcPct val="90000"/>
              </a:lnSpc>
              <a:spcBef>
                <a:spcPts val="0"/>
              </a:spcBef>
              <a:spcAft>
                <a:spcPts val="0"/>
              </a:spcAft>
              <a:buSzPts val="5400"/>
              <a:buNone/>
              <a:defRPr sz="5400"/>
            </a:lvl3pPr>
            <a:lvl4pPr lvl="3" algn="ctr">
              <a:lnSpc>
                <a:spcPct val="90000"/>
              </a:lnSpc>
              <a:spcBef>
                <a:spcPts val="0"/>
              </a:spcBef>
              <a:spcAft>
                <a:spcPts val="0"/>
              </a:spcAft>
              <a:buSzPts val="5400"/>
              <a:buNone/>
              <a:defRPr sz="5400"/>
            </a:lvl4pPr>
            <a:lvl5pPr lvl="4" algn="ctr">
              <a:lnSpc>
                <a:spcPct val="90000"/>
              </a:lnSpc>
              <a:spcBef>
                <a:spcPts val="0"/>
              </a:spcBef>
              <a:spcAft>
                <a:spcPts val="0"/>
              </a:spcAft>
              <a:buSzPts val="5400"/>
              <a:buNone/>
              <a:defRPr sz="5400"/>
            </a:lvl5pPr>
            <a:lvl6pPr lvl="5" algn="ctr">
              <a:lnSpc>
                <a:spcPct val="90000"/>
              </a:lnSpc>
              <a:spcBef>
                <a:spcPts val="0"/>
              </a:spcBef>
              <a:spcAft>
                <a:spcPts val="0"/>
              </a:spcAft>
              <a:buSzPts val="5400"/>
              <a:buNone/>
              <a:defRPr sz="5400"/>
            </a:lvl6pPr>
            <a:lvl7pPr lvl="6" algn="ctr">
              <a:lnSpc>
                <a:spcPct val="90000"/>
              </a:lnSpc>
              <a:spcBef>
                <a:spcPts val="0"/>
              </a:spcBef>
              <a:spcAft>
                <a:spcPts val="0"/>
              </a:spcAft>
              <a:buSzPts val="5400"/>
              <a:buNone/>
              <a:defRPr sz="5400"/>
            </a:lvl7pPr>
            <a:lvl8pPr lvl="7" algn="ctr">
              <a:lnSpc>
                <a:spcPct val="90000"/>
              </a:lnSpc>
              <a:spcBef>
                <a:spcPts val="0"/>
              </a:spcBef>
              <a:spcAft>
                <a:spcPts val="0"/>
              </a:spcAft>
              <a:buSzPts val="5400"/>
              <a:buNone/>
              <a:defRPr sz="5400"/>
            </a:lvl8pPr>
            <a:lvl9pPr lvl="8" algn="ctr">
              <a:lnSpc>
                <a:spcPct val="90000"/>
              </a:lnSpc>
              <a:spcBef>
                <a:spcPts val="0"/>
              </a:spcBef>
              <a:spcAft>
                <a:spcPts val="0"/>
              </a:spcAft>
              <a:buSzPts val="5400"/>
              <a:buNone/>
              <a:defRPr sz="5400"/>
            </a:lvl9pPr>
          </a:lstStyle>
          <a:p/>
        </p:txBody>
      </p:sp>
      <p:sp>
        <p:nvSpPr>
          <p:cNvPr id="62" name="Google Shape;62;p8"/>
          <p:cNvSpPr txBox="1"/>
          <p:nvPr>
            <p:ph idx="1" type="subTitle"/>
          </p:nvPr>
        </p:nvSpPr>
        <p:spPr>
          <a:xfrm>
            <a:off x="2137225" y="2850039"/>
            <a:ext cx="4870500" cy="7926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2400"/>
              <a:buNone/>
              <a:defRPr sz="2400"/>
            </a:lvl1pPr>
            <a:lvl2pPr lvl="1" algn="ctr">
              <a:lnSpc>
                <a:spcPct val="100000"/>
              </a:lnSpc>
              <a:spcBef>
                <a:spcPts val="800"/>
              </a:spcBef>
              <a:spcAft>
                <a:spcPts val="0"/>
              </a:spcAft>
              <a:buSzPts val="2400"/>
              <a:buNone/>
              <a:defRPr sz="2400"/>
            </a:lvl2pPr>
            <a:lvl3pPr lvl="2" algn="ctr">
              <a:lnSpc>
                <a:spcPct val="100000"/>
              </a:lnSpc>
              <a:spcBef>
                <a:spcPts val="800"/>
              </a:spcBef>
              <a:spcAft>
                <a:spcPts val="0"/>
              </a:spcAft>
              <a:buSzPts val="2400"/>
              <a:buNone/>
              <a:defRPr sz="2400"/>
            </a:lvl3pPr>
            <a:lvl4pPr lvl="3" algn="ctr">
              <a:lnSpc>
                <a:spcPct val="100000"/>
              </a:lnSpc>
              <a:spcBef>
                <a:spcPts val="800"/>
              </a:spcBef>
              <a:spcAft>
                <a:spcPts val="0"/>
              </a:spcAft>
              <a:buSzPts val="2400"/>
              <a:buNone/>
              <a:defRPr sz="2400"/>
            </a:lvl4pPr>
            <a:lvl5pPr lvl="4" algn="ctr">
              <a:lnSpc>
                <a:spcPct val="100000"/>
              </a:lnSpc>
              <a:spcBef>
                <a:spcPts val="800"/>
              </a:spcBef>
              <a:spcAft>
                <a:spcPts val="0"/>
              </a:spcAft>
              <a:buSzPts val="2400"/>
              <a:buNone/>
              <a:defRPr sz="2400"/>
            </a:lvl5pPr>
            <a:lvl6pPr lvl="5" algn="ctr">
              <a:lnSpc>
                <a:spcPct val="100000"/>
              </a:lnSpc>
              <a:spcBef>
                <a:spcPts val="800"/>
              </a:spcBef>
              <a:spcAft>
                <a:spcPts val="0"/>
              </a:spcAft>
              <a:buSzPts val="2400"/>
              <a:buNone/>
              <a:defRPr sz="2400"/>
            </a:lvl6pPr>
            <a:lvl7pPr lvl="6" algn="ctr">
              <a:lnSpc>
                <a:spcPct val="100000"/>
              </a:lnSpc>
              <a:spcBef>
                <a:spcPts val="800"/>
              </a:spcBef>
              <a:spcAft>
                <a:spcPts val="0"/>
              </a:spcAft>
              <a:buSzPts val="2400"/>
              <a:buNone/>
              <a:defRPr sz="2400"/>
            </a:lvl7pPr>
            <a:lvl8pPr lvl="7" algn="ctr">
              <a:lnSpc>
                <a:spcPct val="100000"/>
              </a:lnSpc>
              <a:spcBef>
                <a:spcPts val="800"/>
              </a:spcBef>
              <a:spcAft>
                <a:spcPts val="0"/>
              </a:spcAft>
              <a:buSzPts val="2400"/>
              <a:buNone/>
              <a:defRPr sz="2400"/>
            </a:lvl8pPr>
            <a:lvl9pPr lvl="8" algn="ctr">
              <a:lnSpc>
                <a:spcPct val="100000"/>
              </a:lnSpc>
              <a:spcBef>
                <a:spcPts val="800"/>
              </a:spcBef>
              <a:spcAft>
                <a:spcPts val="0"/>
              </a:spcAft>
              <a:buSzPts val="2400"/>
              <a:buNone/>
              <a:defRPr sz="2400"/>
            </a:lvl9pPr>
          </a:lstStyle>
          <a:p/>
        </p:txBody>
      </p:sp>
      <p:sp>
        <p:nvSpPr>
          <p:cNvPr id="63" name="Google Shape;63;p8"/>
          <p:cNvSpPr txBox="1"/>
          <p:nvPr>
            <p:ph idx="12" type="sldNum"/>
          </p:nvPr>
        </p:nvSpPr>
        <p:spPr>
          <a:xfrm>
            <a:off x="8472458" y="4663217"/>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1pPr>
            <a:lvl2pPr indent="0" lvl="1"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2pPr>
            <a:lvl3pPr indent="0" lvl="2"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3pPr>
            <a:lvl4pPr indent="0" lvl="3"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4pPr>
            <a:lvl5pPr indent="0" lvl="4"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5pPr>
            <a:lvl6pPr indent="0" lvl="5"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6pPr>
            <a:lvl7pPr indent="0" lvl="6"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7pPr>
            <a:lvl8pPr indent="0" lvl="7"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8pPr>
            <a:lvl9pPr indent="0" lvl="8"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64" name="Shape 64"/>
        <p:cNvGrpSpPr/>
        <p:nvPr/>
      </p:nvGrpSpPr>
      <p:grpSpPr>
        <a:xfrm>
          <a:off x="0" y="0"/>
          <a:ext cx="0" cy="0"/>
          <a:chOff x="0" y="0"/>
          <a:chExt cx="0" cy="0"/>
        </a:xfrm>
      </p:grpSpPr>
      <p:sp>
        <p:nvSpPr>
          <p:cNvPr id="65" name="Google Shape;65;p9"/>
          <p:cNvSpPr txBox="1"/>
          <p:nvPr>
            <p:ph type="title"/>
          </p:nvPr>
        </p:nvSpPr>
        <p:spPr>
          <a:xfrm>
            <a:off x="516600" y="514350"/>
            <a:ext cx="6480000" cy="7179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4100"/>
              <a:buNone/>
              <a:defRPr/>
            </a:lvl1pPr>
            <a:lvl2pPr lvl="1" algn="l">
              <a:lnSpc>
                <a:spcPct val="90000"/>
              </a:lnSpc>
              <a:spcBef>
                <a:spcPts val="0"/>
              </a:spcBef>
              <a:spcAft>
                <a:spcPts val="0"/>
              </a:spcAft>
              <a:buSzPts val="4100"/>
              <a:buNone/>
              <a:defRPr/>
            </a:lvl2pPr>
            <a:lvl3pPr lvl="2" algn="l">
              <a:lnSpc>
                <a:spcPct val="90000"/>
              </a:lnSpc>
              <a:spcBef>
                <a:spcPts val="0"/>
              </a:spcBef>
              <a:spcAft>
                <a:spcPts val="0"/>
              </a:spcAft>
              <a:buSzPts val="4100"/>
              <a:buNone/>
              <a:defRPr/>
            </a:lvl3pPr>
            <a:lvl4pPr lvl="3" algn="l">
              <a:lnSpc>
                <a:spcPct val="90000"/>
              </a:lnSpc>
              <a:spcBef>
                <a:spcPts val="0"/>
              </a:spcBef>
              <a:spcAft>
                <a:spcPts val="0"/>
              </a:spcAft>
              <a:buSzPts val="4100"/>
              <a:buNone/>
              <a:defRPr/>
            </a:lvl4pPr>
            <a:lvl5pPr lvl="4" algn="l">
              <a:lnSpc>
                <a:spcPct val="90000"/>
              </a:lnSpc>
              <a:spcBef>
                <a:spcPts val="0"/>
              </a:spcBef>
              <a:spcAft>
                <a:spcPts val="0"/>
              </a:spcAft>
              <a:buSzPts val="4100"/>
              <a:buNone/>
              <a:defRPr/>
            </a:lvl5pPr>
            <a:lvl6pPr lvl="5" algn="l">
              <a:lnSpc>
                <a:spcPct val="90000"/>
              </a:lnSpc>
              <a:spcBef>
                <a:spcPts val="0"/>
              </a:spcBef>
              <a:spcAft>
                <a:spcPts val="0"/>
              </a:spcAft>
              <a:buSzPts val="4100"/>
              <a:buNone/>
              <a:defRPr/>
            </a:lvl6pPr>
            <a:lvl7pPr lvl="6" algn="l">
              <a:lnSpc>
                <a:spcPct val="90000"/>
              </a:lnSpc>
              <a:spcBef>
                <a:spcPts val="0"/>
              </a:spcBef>
              <a:spcAft>
                <a:spcPts val="0"/>
              </a:spcAft>
              <a:buSzPts val="4100"/>
              <a:buNone/>
              <a:defRPr/>
            </a:lvl7pPr>
            <a:lvl8pPr lvl="7" algn="l">
              <a:lnSpc>
                <a:spcPct val="90000"/>
              </a:lnSpc>
              <a:spcBef>
                <a:spcPts val="0"/>
              </a:spcBef>
              <a:spcAft>
                <a:spcPts val="0"/>
              </a:spcAft>
              <a:buSzPts val="4100"/>
              <a:buNone/>
              <a:defRPr/>
            </a:lvl8pPr>
            <a:lvl9pPr lvl="8" algn="l">
              <a:lnSpc>
                <a:spcPct val="90000"/>
              </a:lnSpc>
              <a:spcBef>
                <a:spcPts val="0"/>
              </a:spcBef>
              <a:spcAft>
                <a:spcPts val="0"/>
              </a:spcAft>
              <a:buSzPts val="4100"/>
              <a:buNone/>
              <a:defRPr/>
            </a:lvl9pPr>
          </a:lstStyle>
          <a:p/>
        </p:txBody>
      </p:sp>
      <p:sp>
        <p:nvSpPr>
          <p:cNvPr id="66" name="Google Shape;66;p9"/>
          <p:cNvSpPr txBox="1"/>
          <p:nvPr>
            <p:ph idx="1" type="body"/>
          </p:nvPr>
        </p:nvSpPr>
        <p:spPr>
          <a:xfrm>
            <a:off x="516600" y="1967475"/>
            <a:ext cx="6768900" cy="2420400"/>
          </a:xfrm>
          <a:prstGeom prst="rect">
            <a:avLst/>
          </a:prstGeom>
          <a:noFill/>
          <a:ln>
            <a:noFill/>
          </a:ln>
        </p:spPr>
        <p:txBody>
          <a:bodyPr anchorCtr="0" anchor="t" bIns="0" lIns="0" spcFirstLastPara="1" rIns="0" wrap="square" tIns="0">
            <a:noAutofit/>
          </a:bodyPr>
          <a:lstStyle>
            <a:lvl1pPr indent="-330200" lvl="0" marL="457200" algn="l">
              <a:lnSpc>
                <a:spcPct val="115000"/>
              </a:lnSpc>
              <a:spcBef>
                <a:spcPts val="0"/>
              </a:spcBef>
              <a:spcAft>
                <a:spcPts val="0"/>
              </a:spcAft>
              <a:buSzPts val="1600"/>
              <a:buChar char="•"/>
              <a:defRPr/>
            </a:lvl1pPr>
            <a:lvl2pPr indent="-330200" lvl="1" marL="914400" algn="l">
              <a:lnSpc>
                <a:spcPct val="115000"/>
              </a:lnSpc>
              <a:spcBef>
                <a:spcPts val="800"/>
              </a:spcBef>
              <a:spcAft>
                <a:spcPts val="0"/>
              </a:spcAft>
              <a:buSzPts val="1600"/>
              <a:buChar char="○"/>
              <a:defRPr/>
            </a:lvl2pPr>
            <a:lvl3pPr indent="-330200" lvl="2" marL="1371600" algn="l">
              <a:lnSpc>
                <a:spcPct val="115000"/>
              </a:lnSpc>
              <a:spcBef>
                <a:spcPts val="800"/>
              </a:spcBef>
              <a:spcAft>
                <a:spcPts val="0"/>
              </a:spcAft>
              <a:buSzPts val="1600"/>
              <a:buChar char="■"/>
              <a:defRPr/>
            </a:lvl3pPr>
            <a:lvl4pPr indent="-330200" lvl="3" marL="1828800" algn="l">
              <a:lnSpc>
                <a:spcPct val="115000"/>
              </a:lnSpc>
              <a:spcBef>
                <a:spcPts val="800"/>
              </a:spcBef>
              <a:spcAft>
                <a:spcPts val="0"/>
              </a:spcAft>
              <a:buSzPts val="1600"/>
              <a:buChar char="●"/>
              <a:defRPr/>
            </a:lvl4pPr>
            <a:lvl5pPr indent="-330200" lvl="4" marL="2286000" algn="l">
              <a:lnSpc>
                <a:spcPct val="115000"/>
              </a:lnSpc>
              <a:spcBef>
                <a:spcPts val="800"/>
              </a:spcBef>
              <a:spcAft>
                <a:spcPts val="0"/>
              </a:spcAft>
              <a:buSzPts val="1600"/>
              <a:buChar char="○"/>
              <a:defRPr/>
            </a:lvl5pPr>
            <a:lvl6pPr indent="-330200" lvl="5" marL="2743200" algn="l">
              <a:lnSpc>
                <a:spcPct val="115000"/>
              </a:lnSpc>
              <a:spcBef>
                <a:spcPts val="800"/>
              </a:spcBef>
              <a:spcAft>
                <a:spcPts val="0"/>
              </a:spcAft>
              <a:buSzPts val="1600"/>
              <a:buChar char="■"/>
              <a:defRPr/>
            </a:lvl6pPr>
            <a:lvl7pPr indent="-330200" lvl="6" marL="3200400" algn="l">
              <a:lnSpc>
                <a:spcPct val="115000"/>
              </a:lnSpc>
              <a:spcBef>
                <a:spcPts val="800"/>
              </a:spcBef>
              <a:spcAft>
                <a:spcPts val="0"/>
              </a:spcAft>
              <a:buSzPts val="1600"/>
              <a:buChar char="●"/>
              <a:defRPr/>
            </a:lvl7pPr>
            <a:lvl8pPr indent="-330200" lvl="7" marL="3657600" algn="l">
              <a:lnSpc>
                <a:spcPct val="115000"/>
              </a:lnSpc>
              <a:spcBef>
                <a:spcPts val="800"/>
              </a:spcBef>
              <a:spcAft>
                <a:spcPts val="0"/>
              </a:spcAft>
              <a:buSzPts val="1600"/>
              <a:buChar char="○"/>
              <a:defRPr/>
            </a:lvl8pPr>
            <a:lvl9pPr indent="-330200" lvl="8" marL="4114800" algn="l">
              <a:lnSpc>
                <a:spcPct val="115000"/>
              </a:lnSpc>
              <a:spcBef>
                <a:spcPts val="800"/>
              </a:spcBef>
              <a:spcAft>
                <a:spcPts val="800"/>
              </a:spcAft>
              <a:buSzPts val="1600"/>
              <a:buChar char="■"/>
              <a:defRPr/>
            </a:lvl9pPr>
          </a:lstStyle>
          <a:p/>
        </p:txBody>
      </p:sp>
      <p:sp>
        <p:nvSpPr>
          <p:cNvPr id="67" name="Google Shape;67;p9"/>
          <p:cNvSpPr txBox="1"/>
          <p:nvPr>
            <p:ph idx="12" type="sldNum"/>
          </p:nvPr>
        </p:nvSpPr>
        <p:spPr>
          <a:xfrm>
            <a:off x="8376075" y="4749850"/>
            <a:ext cx="548700" cy="1818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1pPr>
            <a:lvl2pPr indent="0" lvl="1"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2pPr>
            <a:lvl3pPr indent="0" lvl="2"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3pPr>
            <a:lvl4pPr indent="0" lvl="3"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4pPr>
            <a:lvl5pPr indent="0" lvl="4"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5pPr>
            <a:lvl6pPr indent="0" lvl="5"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6pPr>
            <a:lvl7pPr indent="0" lvl="6"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7pPr>
            <a:lvl8pPr indent="0" lvl="7"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8pPr>
            <a:lvl9pPr indent="0" lvl="8"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8" name="Shape 68"/>
        <p:cNvGrpSpPr/>
        <p:nvPr/>
      </p:nvGrpSpPr>
      <p:grpSpPr>
        <a:xfrm>
          <a:off x="0" y="0"/>
          <a:ext cx="0" cy="0"/>
          <a:chOff x="0" y="0"/>
          <a:chExt cx="0" cy="0"/>
        </a:xfrm>
      </p:grpSpPr>
      <p:sp>
        <p:nvSpPr>
          <p:cNvPr id="69" name="Google Shape;69;p10"/>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10"/>
          <p:cNvSpPr txBox="1"/>
          <p:nvPr>
            <p:ph type="title"/>
          </p:nvPr>
        </p:nvSpPr>
        <p:spPr>
          <a:xfrm>
            <a:off x="311700" y="814800"/>
            <a:ext cx="8571300" cy="942000"/>
          </a:xfrm>
          <a:prstGeom prst="rect">
            <a:avLst/>
          </a:prstGeom>
          <a:noFill/>
          <a:ln>
            <a:noFill/>
          </a:ln>
        </p:spPr>
        <p:txBody>
          <a:bodyPr anchorCtr="0" anchor="ctr" bIns="0" lIns="0" spcFirstLastPara="1" rIns="0" wrap="square" tIns="0">
            <a:noAutofit/>
          </a:bodyPr>
          <a:lstStyle>
            <a:lvl1pPr lvl="0" algn="ctr">
              <a:lnSpc>
                <a:spcPct val="90000"/>
              </a:lnSpc>
              <a:spcBef>
                <a:spcPts val="0"/>
              </a:spcBef>
              <a:spcAft>
                <a:spcPts val="0"/>
              </a:spcAft>
              <a:buSzPts val="4100"/>
              <a:buNone/>
              <a:defRPr/>
            </a:lvl1pPr>
            <a:lvl2pPr lvl="1" algn="ctr">
              <a:lnSpc>
                <a:spcPct val="90000"/>
              </a:lnSpc>
              <a:spcBef>
                <a:spcPts val="0"/>
              </a:spcBef>
              <a:spcAft>
                <a:spcPts val="0"/>
              </a:spcAft>
              <a:buSzPts val="4100"/>
              <a:buNone/>
              <a:defRPr/>
            </a:lvl2pPr>
            <a:lvl3pPr lvl="2" algn="ctr">
              <a:lnSpc>
                <a:spcPct val="90000"/>
              </a:lnSpc>
              <a:spcBef>
                <a:spcPts val="0"/>
              </a:spcBef>
              <a:spcAft>
                <a:spcPts val="0"/>
              </a:spcAft>
              <a:buSzPts val="4100"/>
              <a:buNone/>
              <a:defRPr/>
            </a:lvl3pPr>
            <a:lvl4pPr lvl="3" algn="ctr">
              <a:lnSpc>
                <a:spcPct val="90000"/>
              </a:lnSpc>
              <a:spcBef>
                <a:spcPts val="0"/>
              </a:spcBef>
              <a:spcAft>
                <a:spcPts val="0"/>
              </a:spcAft>
              <a:buSzPts val="4100"/>
              <a:buNone/>
              <a:defRPr/>
            </a:lvl4pPr>
            <a:lvl5pPr lvl="4" algn="ctr">
              <a:lnSpc>
                <a:spcPct val="90000"/>
              </a:lnSpc>
              <a:spcBef>
                <a:spcPts val="0"/>
              </a:spcBef>
              <a:spcAft>
                <a:spcPts val="0"/>
              </a:spcAft>
              <a:buSzPts val="4100"/>
              <a:buNone/>
              <a:defRPr/>
            </a:lvl5pPr>
            <a:lvl6pPr lvl="5" algn="ctr">
              <a:lnSpc>
                <a:spcPct val="90000"/>
              </a:lnSpc>
              <a:spcBef>
                <a:spcPts val="0"/>
              </a:spcBef>
              <a:spcAft>
                <a:spcPts val="0"/>
              </a:spcAft>
              <a:buSzPts val="4100"/>
              <a:buNone/>
              <a:defRPr/>
            </a:lvl6pPr>
            <a:lvl7pPr lvl="6" algn="ctr">
              <a:lnSpc>
                <a:spcPct val="90000"/>
              </a:lnSpc>
              <a:spcBef>
                <a:spcPts val="0"/>
              </a:spcBef>
              <a:spcAft>
                <a:spcPts val="0"/>
              </a:spcAft>
              <a:buSzPts val="4100"/>
              <a:buNone/>
              <a:defRPr/>
            </a:lvl7pPr>
            <a:lvl8pPr lvl="7" algn="ctr">
              <a:lnSpc>
                <a:spcPct val="90000"/>
              </a:lnSpc>
              <a:spcBef>
                <a:spcPts val="0"/>
              </a:spcBef>
              <a:spcAft>
                <a:spcPts val="0"/>
              </a:spcAft>
              <a:buSzPts val="4100"/>
              <a:buNone/>
              <a:defRPr/>
            </a:lvl8pPr>
            <a:lvl9pPr lvl="8" algn="ctr">
              <a:lnSpc>
                <a:spcPct val="90000"/>
              </a:lnSpc>
              <a:spcBef>
                <a:spcPts val="0"/>
              </a:spcBef>
              <a:spcAft>
                <a:spcPts val="0"/>
              </a:spcAft>
              <a:buSzPts val="4100"/>
              <a:buNone/>
              <a:defRPr/>
            </a:lvl9pPr>
          </a:lstStyle>
          <a:p/>
        </p:txBody>
      </p:sp>
      <p:sp>
        <p:nvSpPr>
          <p:cNvPr id="71" name="Google Shape;71;p10"/>
          <p:cNvSpPr txBox="1"/>
          <p:nvPr>
            <p:ph idx="12" type="sldNum"/>
          </p:nvPr>
        </p:nvSpPr>
        <p:spPr>
          <a:xfrm>
            <a:off x="8472458" y="4663217"/>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100"/>
              <a:buFont typeface="Arial"/>
              <a:buNone/>
              <a:defRPr b="1" i="0" sz="1100" u="none" cap="none" strike="noStrike">
                <a:solidFill>
                  <a:schemeClr val="lt1"/>
                </a:solidFill>
                <a:latin typeface="Barlow"/>
                <a:ea typeface="Barlow"/>
                <a:cs typeface="Barlow"/>
                <a:sym typeface="Barlow"/>
              </a:defRPr>
            </a:lvl1pPr>
            <a:lvl2pPr indent="0" lvl="1" marL="0" marR="0" algn="r">
              <a:lnSpc>
                <a:spcPct val="100000"/>
              </a:lnSpc>
              <a:spcBef>
                <a:spcPts val="0"/>
              </a:spcBef>
              <a:spcAft>
                <a:spcPts val="0"/>
              </a:spcAft>
              <a:buClr>
                <a:srgbClr val="000000"/>
              </a:buClr>
              <a:buSzPts val="1100"/>
              <a:buFont typeface="Arial"/>
              <a:buNone/>
              <a:defRPr b="1" i="0" sz="1100" u="none" cap="none" strike="noStrike">
                <a:solidFill>
                  <a:schemeClr val="lt1"/>
                </a:solidFill>
                <a:latin typeface="Barlow"/>
                <a:ea typeface="Barlow"/>
                <a:cs typeface="Barlow"/>
                <a:sym typeface="Barlow"/>
              </a:defRPr>
            </a:lvl2pPr>
            <a:lvl3pPr indent="0" lvl="2" marL="0" marR="0" algn="r">
              <a:lnSpc>
                <a:spcPct val="100000"/>
              </a:lnSpc>
              <a:spcBef>
                <a:spcPts val="0"/>
              </a:spcBef>
              <a:spcAft>
                <a:spcPts val="0"/>
              </a:spcAft>
              <a:buClr>
                <a:srgbClr val="000000"/>
              </a:buClr>
              <a:buSzPts val="1100"/>
              <a:buFont typeface="Arial"/>
              <a:buNone/>
              <a:defRPr b="1" i="0" sz="1100" u="none" cap="none" strike="noStrike">
                <a:solidFill>
                  <a:schemeClr val="lt1"/>
                </a:solidFill>
                <a:latin typeface="Barlow"/>
                <a:ea typeface="Barlow"/>
                <a:cs typeface="Barlow"/>
                <a:sym typeface="Barlow"/>
              </a:defRPr>
            </a:lvl3pPr>
            <a:lvl4pPr indent="0" lvl="3" marL="0" marR="0" algn="r">
              <a:lnSpc>
                <a:spcPct val="100000"/>
              </a:lnSpc>
              <a:spcBef>
                <a:spcPts val="0"/>
              </a:spcBef>
              <a:spcAft>
                <a:spcPts val="0"/>
              </a:spcAft>
              <a:buClr>
                <a:srgbClr val="000000"/>
              </a:buClr>
              <a:buSzPts val="1100"/>
              <a:buFont typeface="Arial"/>
              <a:buNone/>
              <a:defRPr b="1" i="0" sz="1100" u="none" cap="none" strike="noStrike">
                <a:solidFill>
                  <a:schemeClr val="lt1"/>
                </a:solidFill>
                <a:latin typeface="Barlow"/>
                <a:ea typeface="Barlow"/>
                <a:cs typeface="Barlow"/>
                <a:sym typeface="Barlow"/>
              </a:defRPr>
            </a:lvl4pPr>
            <a:lvl5pPr indent="0" lvl="4" marL="0" marR="0" algn="r">
              <a:lnSpc>
                <a:spcPct val="100000"/>
              </a:lnSpc>
              <a:spcBef>
                <a:spcPts val="0"/>
              </a:spcBef>
              <a:spcAft>
                <a:spcPts val="0"/>
              </a:spcAft>
              <a:buClr>
                <a:srgbClr val="000000"/>
              </a:buClr>
              <a:buSzPts val="1100"/>
              <a:buFont typeface="Arial"/>
              <a:buNone/>
              <a:defRPr b="1" i="0" sz="1100" u="none" cap="none" strike="noStrike">
                <a:solidFill>
                  <a:schemeClr val="lt1"/>
                </a:solidFill>
                <a:latin typeface="Barlow"/>
                <a:ea typeface="Barlow"/>
                <a:cs typeface="Barlow"/>
                <a:sym typeface="Barlow"/>
              </a:defRPr>
            </a:lvl5pPr>
            <a:lvl6pPr indent="0" lvl="5" marL="0" marR="0" algn="r">
              <a:lnSpc>
                <a:spcPct val="100000"/>
              </a:lnSpc>
              <a:spcBef>
                <a:spcPts val="0"/>
              </a:spcBef>
              <a:spcAft>
                <a:spcPts val="0"/>
              </a:spcAft>
              <a:buClr>
                <a:srgbClr val="000000"/>
              </a:buClr>
              <a:buSzPts val="1100"/>
              <a:buFont typeface="Arial"/>
              <a:buNone/>
              <a:defRPr b="1" i="0" sz="1100" u="none" cap="none" strike="noStrike">
                <a:solidFill>
                  <a:schemeClr val="lt1"/>
                </a:solidFill>
                <a:latin typeface="Barlow"/>
                <a:ea typeface="Barlow"/>
                <a:cs typeface="Barlow"/>
                <a:sym typeface="Barlow"/>
              </a:defRPr>
            </a:lvl6pPr>
            <a:lvl7pPr indent="0" lvl="6" marL="0" marR="0" algn="r">
              <a:lnSpc>
                <a:spcPct val="100000"/>
              </a:lnSpc>
              <a:spcBef>
                <a:spcPts val="0"/>
              </a:spcBef>
              <a:spcAft>
                <a:spcPts val="0"/>
              </a:spcAft>
              <a:buClr>
                <a:srgbClr val="000000"/>
              </a:buClr>
              <a:buSzPts val="1100"/>
              <a:buFont typeface="Arial"/>
              <a:buNone/>
              <a:defRPr b="1" i="0" sz="1100" u="none" cap="none" strike="noStrike">
                <a:solidFill>
                  <a:schemeClr val="lt1"/>
                </a:solidFill>
                <a:latin typeface="Barlow"/>
                <a:ea typeface="Barlow"/>
                <a:cs typeface="Barlow"/>
                <a:sym typeface="Barlow"/>
              </a:defRPr>
            </a:lvl7pPr>
            <a:lvl8pPr indent="0" lvl="7" marL="0" marR="0" algn="r">
              <a:lnSpc>
                <a:spcPct val="100000"/>
              </a:lnSpc>
              <a:spcBef>
                <a:spcPts val="0"/>
              </a:spcBef>
              <a:spcAft>
                <a:spcPts val="0"/>
              </a:spcAft>
              <a:buClr>
                <a:srgbClr val="000000"/>
              </a:buClr>
              <a:buSzPts val="1100"/>
              <a:buFont typeface="Arial"/>
              <a:buNone/>
              <a:defRPr b="1" i="0" sz="1100" u="none" cap="none" strike="noStrike">
                <a:solidFill>
                  <a:schemeClr val="lt1"/>
                </a:solidFill>
                <a:latin typeface="Barlow"/>
                <a:ea typeface="Barlow"/>
                <a:cs typeface="Barlow"/>
                <a:sym typeface="Barlow"/>
              </a:defRPr>
            </a:lvl8pPr>
            <a:lvl9pPr indent="0" lvl="8" marL="0" marR="0" algn="r">
              <a:lnSpc>
                <a:spcPct val="100000"/>
              </a:lnSpc>
              <a:spcBef>
                <a:spcPts val="0"/>
              </a:spcBef>
              <a:spcAft>
                <a:spcPts val="0"/>
              </a:spcAft>
              <a:buClr>
                <a:srgbClr val="000000"/>
              </a:buClr>
              <a:buSzPts val="1100"/>
              <a:buFont typeface="Arial"/>
              <a:buNone/>
              <a:defRPr b="1" i="0" sz="1100" u="none" cap="none" strike="noStrike">
                <a:solidFill>
                  <a:schemeClr val="lt1"/>
                </a:solidFill>
                <a:latin typeface="Barlow"/>
                <a:ea typeface="Barlow"/>
                <a:cs typeface="Barlow"/>
                <a:sym typeface="Barlow"/>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516600" y="514350"/>
            <a:ext cx="6480000" cy="7179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dk1"/>
              </a:buClr>
              <a:buSzPts val="4100"/>
              <a:buFont typeface="Barlow"/>
              <a:buNone/>
              <a:defRPr b="1" i="0" sz="4100" u="none" cap="none" strike="noStrike">
                <a:solidFill>
                  <a:schemeClr val="dk1"/>
                </a:solidFill>
                <a:latin typeface="Barlow"/>
                <a:ea typeface="Barlow"/>
                <a:cs typeface="Barlow"/>
                <a:sym typeface="Barlow"/>
              </a:defRPr>
            </a:lvl1pPr>
            <a:lvl2pPr lvl="1" marR="0" rtl="0" algn="l">
              <a:lnSpc>
                <a:spcPct val="90000"/>
              </a:lnSpc>
              <a:spcBef>
                <a:spcPts val="0"/>
              </a:spcBef>
              <a:spcAft>
                <a:spcPts val="0"/>
              </a:spcAft>
              <a:buClr>
                <a:schemeClr val="dk1"/>
              </a:buClr>
              <a:buSzPts val="4100"/>
              <a:buFont typeface="Barlow"/>
              <a:buNone/>
              <a:defRPr b="1" i="0" sz="4100" u="none" cap="none" strike="noStrike">
                <a:solidFill>
                  <a:schemeClr val="dk1"/>
                </a:solidFill>
                <a:latin typeface="Barlow"/>
                <a:ea typeface="Barlow"/>
                <a:cs typeface="Barlow"/>
                <a:sym typeface="Barlow"/>
              </a:defRPr>
            </a:lvl2pPr>
            <a:lvl3pPr lvl="2" marR="0" rtl="0" algn="l">
              <a:lnSpc>
                <a:spcPct val="90000"/>
              </a:lnSpc>
              <a:spcBef>
                <a:spcPts val="0"/>
              </a:spcBef>
              <a:spcAft>
                <a:spcPts val="0"/>
              </a:spcAft>
              <a:buClr>
                <a:schemeClr val="dk1"/>
              </a:buClr>
              <a:buSzPts val="4100"/>
              <a:buFont typeface="Barlow"/>
              <a:buNone/>
              <a:defRPr b="1" i="0" sz="4100" u="none" cap="none" strike="noStrike">
                <a:solidFill>
                  <a:schemeClr val="dk1"/>
                </a:solidFill>
                <a:latin typeface="Barlow"/>
                <a:ea typeface="Barlow"/>
                <a:cs typeface="Barlow"/>
                <a:sym typeface="Barlow"/>
              </a:defRPr>
            </a:lvl3pPr>
            <a:lvl4pPr lvl="3" marR="0" rtl="0" algn="l">
              <a:lnSpc>
                <a:spcPct val="90000"/>
              </a:lnSpc>
              <a:spcBef>
                <a:spcPts val="0"/>
              </a:spcBef>
              <a:spcAft>
                <a:spcPts val="0"/>
              </a:spcAft>
              <a:buClr>
                <a:schemeClr val="dk1"/>
              </a:buClr>
              <a:buSzPts val="4100"/>
              <a:buFont typeface="Barlow"/>
              <a:buNone/>
              <a:defRPr b="1" i="0" sz="4100" u="none" cap="none" strike="noStrike">
                <a:solidFill>
                  <a:schemeClr val="dk1"/>
                </a:solidFill>
                <a:latin typeface="Barlow"/>
                <a:ea typeface="Barlow"/>
                <a:cs typeface="Barlow"/>
                <a:sym typeface="Barlow"/>
              </a:defRPr>
            </a:lvl4pPr>
            <a:lvl5pPr lvl="4" marR="0" rtl="0" algn="l">
              <a:lnSpc>
                <a:spcPct val="90000"/>
              </a:lnSpc>
              <a:spcBef>
                <a:spcPts val="0"/>
              </a:spcBef>
              <a:spcAft>
                <a:spcPts val="0"/>
              </a:spcAft>
              <a:buClr>
                <a:schemeClr val="dk1"/>
              </a:buClr>
              <a:buSzPts val="4100"/>
              <a:buFont typeface="Barlow"/>
              <a:buNone/>
              <a:defRPr b="1" i="0" sz="4100" u="none" cap="none" strike="noStrike">
                <a:solidFill>
                  <a:schemeClr val="dk1"/>
                </a:solidFill>
                <a:latin typeface="Barlow"/>
                <a:ea typeface="Barlow"/>
                <a:cs typeface="Barlow"/>
                <a:sym typeface="Barlow"/>
              </a:defRPr>
            </a:lvl5pPr>
            <a:lvl6pPr lvl="5" marR="0" rtl="0" algn="l">
              <a:lnSpc>
                <a:spcPct val="90000"/>
              </a:lnSpc>
              <a:spcBef>
                <a:spcPts val="0"/>
              </a:spcBef>
              <a:spcAft>
                <a:spcPts val="0"/>
              </a:spcAft>
              <a:buClr>
                <a:schemeClr val="dk1"/>
              </a:buClr>
              <a:buSzPts val="4100"/>
              <a:buFont typeface="Barlow"/>
              <a:buNone/>
              <a:defRPr b="1" i="0" sz="4100" u="none" cap="none" strike="noStrike">
                <a:solidFill>
                  <a:schemeClr val="dk1"/>
                </a:solidFill>
                <a:latin typeface="Barlow"/>
                <a:ea typeface="Barlow"/>
                <a:cs typeface="Barlow"/>
                <a:sym typeface="Barlow"/>
              </a:defRPr>
            </a:lvl6pPr>
            <a:lvl7pPr lvl="6" marR="0" rtl="0" algn="l">
              <a:lnSpc>
                <a:spcPct val="90000"/>
              </a:lnSpc>
              <a:spcBef>
                <a:spcPts val="0"/>
              </a:spcBef>
              <a:spcAft>
                <a:spcPts val="0"/>
              </a:spcAft>
              <a:buClr>
                <a:schemeClr val="dk1"/>
              </a:buClr>
              <a:buSzPts val="4100"/>
              <a:buFont typeface="Barlow"/>
              <a:buNone/>
              <a:defRPr b="1" i="0" sz="4100" u="none" cap="none" strike="noStrike">
                <a:solidFill>
                  <a:schemeClr val="dk1"/>
                </a:solidFill>
                <a:latin typeface="Barlow"/>
                <a:ea typeface="Barlow"/>
                <a:cs typeface="Barlow"/>
                <a:sym typeface="Barlow"/>
              </a:defRPr>
            </a:lvl7pPr>
            <a:lvl8pPr lvl="7" marR="0" rtl="0" algn="l">
              <a:lnSpc>
                <a:spcPct val="90000"/>
              </a:lnSpc>
              <a:spcBef>
                <a:spcPts val="0"/>
              </a:spcBef>
              <a:spcAft>
                <a:spcPts val="0"/>
              </a:spcAft>
              <a:buClr>
                <a:schemeClr val="dk1"/>
              </a:buClr>
              <a:buSzPts val="4100"/>
              <a:buFont typeface="Barlow"/>
              <a:buNone/>
              <a:defRPr b="1" i="0" sz="4100" u="none" cap="none" strike="noStrike">
                <a:solidFill>
                  <a:schemeClr val="dk1"/>
                </a:solidFill>
                <a:latin typeface="Barlow"/>
                <a:ea typeface="Barlow"/>
                <a:cs typeface="Barlow"/>
                <a:sym typeface="Barlow"/>
              </a:defRPr>
            </a:lvl8pPr>
            <a:lvl9pPr lvl="8" marR="0" rtl="0" algn="l">
              <a:lnSpc>
                <a:spcPct val="90000"/>
              </a:lnSpc>
              <a:spcBef>
                <a:spcPts val="0"/>
              </a:spcBef>
              <a:spcAft>
                <a:spcPts val="0"/>
              </a:spcAft>
              <a:buClr>
                <a:schemeClr val="dk1"/>
              </a:buClr>
              <a:buSzPts val="4100"/>
              <a:buFont typeface="Barlow"/>
              <a:buNone/>
              <a:defRPr b="1" i="0" sz="4100" u="none" cap="none" strike="noStrike">
                <a:solidFill>
                  <a:schemeClr val="dk1"/>
                </a:solidFill>
                <a:latin typeface="Barlow"/>
                <a:ea typeface="Barlow"/>
                <a:cs typeface="Barlow"/>
                <a:sym typeface="Barlow"/>
              </a:defRPr>
            </a:lvl9pPr>
          </a:lstStyle>
          <a:p/>
        </p:txBody>
      </p:sp>
      <p:sp>
        <p:nvSpPr>
          <p:cNvPr id="7" name="Google Shape;7;p1"/>
          <p:cNvSpPr txBox="1"/>
          <p:nvPr>
            <p:ph idx="1" type="body"/>
          </p:nvPr>
        </p:nvSpPr>
        <p:spPr>
          <a:xfrm>
            <a:off x="516600" y="1967475"/>
            <a:ext cx="6768900" cy="2420400"/>
          </a:xfrm>
          <a:prstGeom prst="rect">
            <a:avLst/>
          </a:prstGeom>
          <a:noFill/>
          <a:ln>
            <a:noFill/>
          </a:ln>
        </p:spPr>
        <p:txBody>
          <a:bodyPr anchorCtr="0" anchor="t" bIns="0" lIns="0" spcFirstLastPara="1" rIns="0" wrap="square" tIns="0">
            <a:noAutofit/>
          </a:bodyPr>
          <a:lstStyle>
            <a:lvl1pPr indent="-330200" lvl="0" marL="457200" marR="0" rtl="0" algn="l">
              <a:lnSpc>
                <a:spcPct val="115000"/>
              </a:lnSpc>
              <a:spcBef>
                <a:spcPts val="0"/>
              </a:spcBef>
              <a:spcAft>
                <a:spcPts val="0"/>
              </a:spcAft>
              <a:buClr>
                <a:schemeClr val="dk1"/>
              </a:buClr>
              <a:buSzPts val="1600"/>
              <a:buFont typeface="Barlow"/>
              <a:buChar char="•"/>
              <a:defRPr b="0" i="0" sz="1600" u="none" cap="none" strike="noStrike">
                <a:solidFill>
                  <a:schemeClr val="dk1"/>
                </a:solidFill>
                <a:latin typeface="Barlow"/>
                <a:ea typeface="Barlow"/>
                <a:cs typeface="Barlow"/>
                <a:sym typeface="Barlow"/>
              </a:defRPr>
            </a:lvl1pPr>
            <a:lvl2pPr indent="-330200" lvl="1" marL="914400" marR="0" rtl="0" algn="l">
              <a:lnSpc>
                <a:spcPct val="115000"/>
              </a:lnSpc>
              <a:spcBef>
                <a:spcPts val="800"/>
              </a:spcBef>
              <a:spcAft>
                <a:spcPts val="0"/>
              </a:spcAft>
              <a:buClr>
                <a:schemeClr val="dk1"/>
              </a:buClr>
              <a:buSzPts val="1600"/>
              <a:buFont typeface="Barlow"/>
              <a:buChar char="○"/>
              <a:defRPr b="0" i="0" sz="1600" u="none" cap="none" strike="noStrike">
                <a:solidFill>
                  <a:schemeClr val="dk1"/>
                </a:solidFill>
                <a:latin typeface="Barlow"/>
                <a:ea typeface="Barlow"/>
                <a:cs typeface="Barlow"/>
                <a:sym typeface="Barlow"/>
              </a:defRPr>
            </a:lvl2pPr>
            <a:lvl3pPr indent="-330200" lvl="2" marL="1371600" marR="0" rtl="0" algn="l">
              <a:lnSpc>
                <a:spcPct val="115000"/>
              </a:lnSpc>
              <a:spcBef>
                <a:spcPts val="800"/>
              </a:spcBef>
              <a:spcAft>
                <a:spcPts val="0"/>
              </a:spcAft>
              <a:buClr>
                <a:schemeClr val="dk1"/>
              </a:buClr>
              <a:buSzPts val="1600"/>
              <a:buFont typeface="Barlow"/>
              <a:buChar char="■"/>
              <a:defRPr b="0" i="0" sz="1600" u="none" cap="none" strike="noStrike">
                <a:solidFill>
                  <a:schemeClr val="dk1"/>
                </a:solidFill>
                <a:latin typeface="Barlow"/>
                <a:ea typeface="Barlow"/>
                <a:cs typeface="Barlow"/>
                <a:sym typeface="Barlow"/>
              </a:defRPr>
            </a:lvl3pPr>
            <a:lvl4pPr indent="-330200" lvl="3" marL="1828800" marR="0" rtl="0" algn="l">
              <a:lnSpc>
                <a:spcPct val="115000"/>
              </a:lnSpc>
              <a:spcBef>
                <a:spcPts val="800"/>
              </a:spcBef>
              <a:spcAft>
                <a:spcPts val="0"/>
              </a:spcAft>
              <a:buClr>
                <a:schemeClr val="dk1"/>
              </a:buClr>
              <a:buSzPts val="1600"/>
              <a:buFont typeface="Barlow"/>
              <a:buChar char="●"/>
              <a:defRPr b="0" i="0" sz="1600" u="none" cap="none" strike="noStrike">
                <a:solidFill>
                  <a:schemeClr val="dk1"/>
                </a:solidFill>
                <a:latin typeface="Barlow"/>
                <a:ea typeface="Barlow"/>
                <a:cs typeface="Barlow"/>
                <a:sym typeface="Barlow"/>
              </a:defRPr>
            </a:lvl4pPr>
            <a:lvl5pPr indent="-330200" lvl="4" marL="2286000" marR="0" rtl="0" algn="l">
              <a:lnSpc>
                <a:spcPct val="115000"/>
              </a:lnSpc>
              <a:spcBef>
                <a:spcPts val="800"/>
              </a:spcBef>
              <a:spcAft>
                <a:spcPts val="0"/>
              </a:spcAft>
              <a:buClr>
                <a:schemeClr val="dk1"/>
              </a:buClr>
              <a:buSzPts val="1600"/>
              <a:buFont typeface="Barlow"/>
              <a:buChar char="○"/>
              <a:defRPr b="0" i="0" sz="1600" u="none" cap="none" strike="noStrike">
                <a:solidFill>
                  <a:schemeClr val="dk1"/>
                </a:solidFill>
                <a:latin typeface="Barlow"/>
                <a:ea typeface="Barlow"/>
                <a:cs typeface="Barlow"/>
                <a:sym typeface="Barlow"/>
              </a:defRPr>
            </a:lvl5pPr>
            <a:lvl6pPr indent="-330200" lvl="5" marL="2743200" marR="0" rtl="0" algn="l">
              <a:lnSpc>
                <a:spcPct val="115000"/>
              </a:lnSpc>
              <a:spcBef>
                <a:spcPts val="800"/>
              </a:spcBef>
              <a:spcAft>
                <a:spcPts val="0"/>
              </a:spcAft>
              <a:buClr>
                <a:schemeClr val="dk1"/>
              </a:buClr>
              <a:buSzPts val="1600"/>
              <a:buFont typeface="Barlow"/>
              <a:buChar char="■"/>
              <a:defRPr b="0" i="0" sz="1600" u="none" cap="none" strike="noStrike">
                <a:solidFill>
                  <a:schemeClr val="dk1"/>
                </a:solidFill>
                <a:latin typeface="Barlow"/>
                <a:ea typeface="Barlow"/>
                <a:cs typeface="Barlow"/>
                <a:sym typeface="Barlow"/>
              </a:defRPr>
            </a:lvl6pPr>
            <a:lvl7pPr indent="-330200" lvl="6" marL="3200400" marR="0" rtl="0" algn="l">
              <a:lnSpc>
                <a:spcPct val="115000"/>
              </a:lnSpc>
              <a:spcBef>
                <a:spcPts val="800"/>
              </a:spcBef>
              <a:spcAft>
                <a:spcPts val="0"/>
              </a:spcAft>
              <a:buClr>
                <a:schemeClr val="dk1"/>
              </a:buClr>
              <a:buSzPts val="1600"/>
              <a:buFont typeface="Barlow"/>
              <a:buChar char="●"/>
              <a:defRPr b="0" i="0" sz="1600" u="none" cap="none" strike="noStrike">
                <a:solidFill>
                  <a:schemeClr val="dk1"/>
                </a:solidFill>
                <a:latin typeface="Barlow"/>
                <a:ea typeface="Barlow"/>
                <a:cs typeface="Barlow"/>
                <a:sym typeface="Barlow"/>
              </a:defRPr>
            </a:lvl7pPr>
            <a:lvl8pPr indent="-330200" lvl="7" marL="3657600" marR="0" rtl="0" algn="l">
              <a:lnSpc>
                <a:spcPct val="115000"/>
              </a:lnSpc>
              <a:spcBef>
                <a:spcPts val="800"/>
              </a:spcBef>
              <a:spcAft>
                <a:spcPts val="0"/>
              </a:spcAft>
              <a:buClr>
                <a:schemeClr val="dk1"/>
              </a:buClr>
              <a:buSzPts val="1600"/>
              <a:buFont typeface="Barlow"/>
              <a:buChar char="○"/>
              <a:defRPr b="0" i="0" sz="1600" u="none" cap="none" strike="noStrike">
                <a:solidFill>
                  <a:schemeClr val="dk1"/>
                </a:solidFill>
                <a:latin typeface="Barlow"/>
                <a:ea typeface="Barlow"/>
                <a:cs typeface="Barlow"/>
                <a:sym typeface="Barlow"/>
              </a:defRPr>
            </a:lvl8pPr>
            <a:lvl9pPr indent="-330200" lvl="8" marL="4114800" marR="0" rtl="0" algn="l">
              <a:lnSpc>
                <a:spcPct val="115000"/>
              </a:lnSpc>
              <a:spcBef>
                <a:spcPts val="800"/>
              </a:spcBef>
              <a:spcAft>
                <a:spcPts val="800"/>
              </a:spcAft>
              <a:buClr>
                <a:schemeClr val="dk1"/>
              </a:buClr>
              <a:buSzPts val="1600"/>
              <a:buFont typeface="Barlow"/>
              <a:buChar char="■"/>
              <a:defRPr b="0" i="0" sz="1600" u="none" cap="none" strike="noStrike">
                <a:solidFill>
                  <a:schemeClr val="dk1"/>
                </a:solidFill>
                <a:latin typeface="Barlow"/>
                <a:ea typeface="Barlow"/>
                <a:cs typeface="Barlow"/>
                <a:sym typeface="Barlow"/>
              </a:defRPr>
            </a:lvl9pPr>
          </a:lstStyle>
          <a:p/>
        </p:txBody>
      </p:sp>
      <p:sp>
        <p:nvSpPr>
          <p:cNvPr id="8" name="Google Shape;8;p1"/>
          <p:cNvSpPr txBox="1"/>
          <p:nvPr>
            <p:ph idx="12" type="sldNum"/>
          </p:nvPr>
        </p:nvSpPr>
        <p:spPr>
          <a:xfrm>
            <a:off x="8376075" y="4749850"/>
            <a:ext cx="548700" cy="181800"/>
          </a:xfrm>
          <a:prstGeom prst="rect">
            <a:avLst/>
          </a:prstGeom>
          <a:noFill/>
          <a:ln>
            <a:noFill/>
          </a:ln>
        </p:spPr>
        <p:txBody>
          <a:bodyPr anchorCtr="0" anchor="ctr" bIns="0" lIns="0" spcFirstLastPara="1" rIns="0" wrap="square" tIns="0">
            <a:noAutofit/>
          </a:bodyPr>
          <a:lstStyle>
            <a:lvl1pPr indent="0" lvl="0" marL="0" marR="0" rtl="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1pPr>
            <a:lvl2pPr indent="0" lvl="1" marL="0" marR="0" rtl="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2pPr>
            <a:lvl3pPr indent="0" lvl="2" marL="0" marR="0" rtl="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3pPr>
            <a:lvl4pPr indent="0" lvl="3" marL="0" marR="0" rtl="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4pPr>
            <a:lvl5pPr indent="0" lvl="4" marL="0" marR="0" rtl="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5pPr>
            <a:lvl6pPr indent="0" lvl="5" marL="0" marR="0" rtl="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6pPr>
            <a:lvl7pPr indent="0" lvl="6" marL="0" marR="0" rtl="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7pPr>
            <a:lvl8pPr indent="0" lvl="7" marL="0" marR="0" rtl="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8pPr>
            <a:lvl9pPr indent="0" lvl="8" marL="0" marR="0" rtl="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 Id="rId3"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 Id="rId3"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9.xml"/><Relationship Id="rId3" Type="http://schemas.openxmlformats.org/officeDocument/2006/relationships/hyperlink" Target="https://www.youtube.com/watch?v=RdDIANVl7dc&amp;ab_channel=TopQuar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2.xml"/><Relationship Id="rId3" Type="http://schemas.openxmlformats.org/officeDocument/2006/relationships/image" Target="../media/image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hyperlink" Target="http://www.youtube.com/watch?v=ocYsM2KHhP8" TargetMode="External"/><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5.xml"/><Relationship Id="rId3" Type="http://schemas.openxmlformats.org/officeDocument/2006/relationships/image" Target="../media/image1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7.xml"/><Relationship Id="rId3" Type="http://schemas.openxmlformats.org/officeDocument/2006/relationships/image" Target="../media/image1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 Id="rId3" Type="http://schemas.openxmlformats.org/officeDocument/2006/relationships/hyperlink" Target="http://www.youtube.com/watch?v=kxGWsHYITAw" TargetMode="External"/><Relationship Id="rId4" Type="http://schemas.openxmlformats.org/officeDocument/2006/relationships/image" Target="../media/image7.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6.png"/><Relationship Id="rId4" Type="http://schemas.openxmlformats.org/officeDocument/2006/relationships/image" Target="../media/image6.png"/><Relationship Id="rId5"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2"/>
          <p:cNvSpPr txBox="1"/>
          <p:nvPr>
            <p:ph type="ctrTitle"/>
          </p:nvPr>
        </p:nvSpPr>
        <p:spPr>
          <a:xfrm>
            <a:off x="514350" y="1838325"/>
            <a:ext cx="3497400" cy="18471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6000"/>
              <a:buNone/>
            </a:pPr>
            <a:r>
              <a:rPr lang="en"/>
              <a:t>Finance Club</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1"/>
          <p:cNvSpPr txBox="1"/>
          <p:nvPr>
            <p:ph type="ctrTitle"/>
          </p:nvPr>
        </p:nvSpPr>
        <p:spPr>
          <a:xfrm>
            <a:off x="1004150" y="2056564"/>
            <a:ext cx="7136700" cy="1022400"/>
          </a:xfrm>
          <a:prstGeom prst="rect">
            <a:avLst/>
          </a:prstGeom>
          <a:noFill/>
          <a:ln>
            <a:noFill/>
          </a:ln>
        </p:spPr>
        <p:txBody>
          <a:bodyPr anchorCtr="0" anchor="b" bIns="0" lIns="0" spcFirstLastPara="1" rIns="0" wrap="square" tIns="0">
            <a:noAutofit/>
          </a:bodyPr>
          <a:lstStyle/>
          <a:p>
            <a:pPr indent="0" lvl="0" marL="0" rtl="0" algn="ctr">
              <a:lnSpc>
                <a:spcPct val="90000"/>
              </a:lnSpc>
              <a:spcBef>
                <a:spcPts val="0"/>
              </a:spcBef>
              <a:spcAft>
                <a:spcPts val="0"/>
              </a:spcAft>
              <a:buSzPts val="5400"/>
              <a:buNone/>
            </a:pPr>
            <a:r>
              <a:rPr lang="en"/>
              <a:t>Budgeting and Saving</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2"/>
          <p:cNvSpPr txBox="1"/>
          <p:nvPr>
            <p:ph idx="1" type="body"/>
          </p:nvPr>
        </p:nvSpPr>
        <p:spPr>
          <a:xfrm>
            <a:off x="515525" y="2260775"/>
            <a:ext cx="4784400" cy="2346900"/>
          </a:xfrm>
          <a:prstGeom prst="rect">
            <a:avLst/>
          </a:prstGeom>
          <a:noFill/>
          <a:ln>
            <a:noFill/>
          </a:ln>
        </p:spPr>
        <p:txBody>
          <a:bodyPr anchorCtr="0" anchor="b" bIns="0" lIns="0" spcFirstLastPara="1" rIns="0" wrap="square" tIns="0">
            <a:noAutofit/>
          </a:bodyPr>
          <a:lstStyle/>
          <a:p>
            <a:pPr indent="0" lvl="0" marL="0" rtl="0" algn="l">
              <a:lnSpc>
                <a:spcPct val="115000"/>
              </a:lnSpc>
              <a:spcBef>
                <a:spcPts val="0"/>
              </a:spcBef>
              <a:spcAft>
                <a:spcPts val="0"/>
              </a:spcAft>
              <a:buSzPts val="4100"/>
              <a:buNone/>
            </a:pPr>
            <a:r>
              <a:rPr lang="en" sz="4000"/>
              <a:t>“Beware of little expenses, small leak will sink a great ship”</a:t>
            </a:r>
            <a:endParaRPr sz="4000"/>
          </a:p>
          <a:p>
            <a:pPr indent="-355600" lvl="0" marL="457200" rtl="0" algn="r">
              <a:lnSpc>
                <a:spcPct val="115000"/>
              </a:lnSpc>
              <a:spcBef>
                <a:spcPts val="0"/>
              </a:spcBef>
              <a:spcAft>
                <a:spcPts val="0"/>
              </a:spcAft>
              <a:buSzPts val="2000"/>
              <a:buChar char="-"/>
            </a:pPr>
            <a:r>
              <a:rPr lang="en" sz="2000"/>
              <a:t>Benjamin Franklin</a:t>
            </a:r>
            <a:endParaRPr sz="20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3"/>
          <p:cNvSpPr txBox="1"/>
          <p:nvPr>
            <p:ph type="title"/>
          </p:nvPr>
        </p:nvSpPr>
        <p:spPr>
          <a:xfrm>
            <a:off x="516600" y="514350"/>
            <a:ext cx="6480000" cy="7179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4100"/>
              <a:buNone/>
            </a:pPr>
            <a:r>
              <a:rPr lang="en"/>
              <a:t>Budgeting Basics</a:t>
            </a:r>
            <a:endParaRPr/>
          </a:p>
        </p:txBody>
      </p:sp>
      <p:sp>
        <p:nvSpPr>
          <p:cNvPr id="206" name="Google Shape;206;p33"/>
          <p:cNvSpPr txBox="1"/>
          <p:nvPr>
            <p:ph idx="1" type="body"/>
          </p:nvPr>
        </p:nvSpPr>
        <p:spPr>
          <a:xfrm>
            <a:off x="516600" y="1512800"/>
            <a:ext cx="3427500" cy="2875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600"/>
              <a:buNone/>
            </a:pPr>
            <a:r>
              <a:rPr lang="en"/>
              <a:t>Budgeting is a proactive approach to organizing your finances. </a:t>
            </a:r>
            <a:endParaRPr/>
          </a:p>
          <a:p>
            <a:pPr indent="0" lvl="0" marL="0" rtl="0" algn="l">
              <a:lnSpc>
                <a:spcPct val="115000"/>
              </a:lnSpc>
              <a:spcBef>
                <a:spcPts val="1000"/>
              </a:spcBef>
              <a:spcAft>
                <a:spcPts val="0"/>
              </a:spcAft>
              <a:buSzPts val="1600"/>
              <a:buNone/>
            </a:pPr>
            <a:r>
              <a:rPr lang="en"/>
              <a:t>This includes income, expenses and savings. </a:t>
            </a:r>
            <a:endParaRPr/>
          </a:p>
          <a:p>
            <a:pPr indent="0" lvl="0" marL="0" rtl="0" algn="l">
              <a:lnSpc>
                <a:spcPct val="115000"/>
              </a:lnSpc>
              <a:spcBef>
                <a:spcPts val="1000"/>
              </a:spcBef>
              <a:spcAft>
                <a:spcPts val="0"/>
              </a:spcAft>
              <a:buSzPts val="1600"/>
              <a:buNone/>
            </a:pPr>
            <a:r>
              <a:rPr b="1" lang="en"/>
              <a:t>Income - Saving = Expenses</a:t>
            </a:r>
            <a:endParaRPr b="1"/>
          </a:p>
          <a:p>
            <a:pPr indent="0" lvl="0" marL="0" rtl="0" algn="l">
              <a:lnSpc>
                <a:spcPct val="115000"/>
              </a:lnSpc>
              <a:spcBef>
                <a:spcPts val="1000"/>
              </a:spcBef>
              <a:spcAft>
                <a:spcPts val="0"/>
              </a:spcAft>
              <a:buSzPts val="1600"/>
              <a:buNone/>
            </a:pPr>
            <a:r>
              <a:rPr lang="en"/>
              <a:t>There are 3 categories where income can be allocated </a:t>
            </a:r>
            <a:endParaRPr/>
          </a:p>
          <a:p>
            <a:pPr indent="-285750" lvl="0" marL="285750" rtl="0" algn="l">
              <a:lnSpc>
                <a:spcPct val="115000"/>
              </a:lnSpc>
              <a:spcBef>
                <a:spcPts val="1000"/>
              </a:spcBef>
              <a:spcAft>
                <a:spcPts val="0"/>
              </a:spcAft>
              <a:buSzPts val="1600"/>
              <a:buChar char="•"/>
            </a:pPr>
            <a:r>
              <a:rPr b="1" lang="en"/>
              <a:t>Need </a:t>
            </a:r>
            <a:endParaRPr b="1"/>
          </a:p>
          <a:p>
            <a:pPr indent="-285750" lvl="0" marL="285750" rtl="0" algn="l">
              <a:lnSpc>
                <a:spcPct val="115000"/>
              </a:lnSpc>
              <a:spcBef>
                <a:spcPts val="0"/>
              </a:spcBef>
              <a:spcAft>
                <a:spcPts val="0"/>
              </a:spcAft>
              <a:buSzPts val="1600"/>
              <a:buChar char="•"/>
            </a:pPr>
            <a:r>
              <a:rPr b="1" lang="en"/>
              <a:t>Want</a:t>
            </a:r>
            <a:endParaRPr b="1"/>
          </a:p>
          <a:p>
            <a:pPr indent="-285750" lvl="0" marL="285750" rtl="0" algn="l">
              <a:lnSpc>
                <a:spcPct val="115000"/>
              </a:lnSpc>
              <a:spcBef>
                <a:spcPts val="0"/>
              </a:spcBef>
              <a:spcAft>
                <a:spcPts val="0"/>
              </a:spcAft>
              <a:buSzPts val="1600"/>
              <a:buChar char="•"/>
            </a:pPr>
            <a:r>
              <a:rPr b="1" lang="en"/>
              <a:t>Savings</a:t>
            </a:r>
            <a:endParaRPr b="1"/>
          </a:p>
        </p:txBody>
      </p:sp>
      <p:pic>
        <p:nvPicPr>
          <p:cNvPr id="207" name="Google Shape;207;p33"/>
          <p:cNvPicPr preferRelativeResize="0"/>
          <p:nvPr/>
        </p:nvPicPr>
        <p:blipFill rotWithShape="1">
          <a:blip r:embed="rId3">
            <a:alphaModFix/>
          </a:blip>
          <a:srcRect b="0" l="0" r="0" t="0"/>
          <a:stretch/>
        </p:blipFill>
        <p:spPr>
          <a:xfrm>
            <a:off x="4107300" y="1645775"/>
            <a:ext cx="4506874" cy="2742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xEl>
                                              <p:pRg end="0" st="0"/>
                                            </p:txEl>
                                          </p:spTgt>
                                        </p:tgtEl>
                                        <p:attrNameLst>
                                          <p:attrName>style.visibility</p:attrName>
                                        </p:attrNameLst>
                                      </p:cBhvr>
                                      <p:to>
                                        <p:strVal val="visible"/>
                                      </p:to>
                                    </p:set>
                                    <p:animEffect filter="fade" transition="in">
                                      <p:cBhvr>
                                        <p:cTn dur="1000"/>
                                        <p:tgtEl>
                                          <p:spTgt spid="20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xEl>
                                              <p:pRg end="1" st="1"/>
                                            </p:txEl>
                                          </p:spTgt>
                                        </p:tgtEl>
                                        <p:attrNameLst>
                                          <p:attrName>style.visibility</p:attrName>
                                        </p:attrNameLst>
                                      </p:cBhvr>
                                      <p:to>
                                        <p:strVal val="visible"/>
                                      </p:to>
                                    </p:set>
                                    <p:animEffect filter="fade" transition="in">
                                      <p:cBhvr>
                                        <p:cTn dur="1000"/>
                                        <p:tgtEl>
                                          <p:spTgt spid="20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xEl>
                                              <p:pRg end="2" st="2"/>
                                            </p:txEl>
                                          </p:spTgt>
                                        </p:tgtEl>
                                        <p:attrNameLst>
                                          <p:attrName>style.visibility</p:attrName>
                                        </p:attrNameLst>
                                      </p:cBhvr>
                                      <p:to>
                                        <p:strVal val="visible"/>
                                      </p:to>
                                    </p:set>
                                    <p:animEffect filter="fade" transition="in">
                                      <p:cBhvr>
                                        <p:cTn dur="1000"/>
                                        <p:tgtEl>
                                          <p:spTgt spid="20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xEl>
                                              <p:pRg end="3" st="3"/>
                                            </p:txEl>
                                          </p:spTgt>
                                        </p:tgtEl>
                                        <p:attrNameLst>
                                          <p:attrName>style.visibility</p:attrName>
                                        </p:attrNameLst>
                                      </p:cBhvr>
                                      <p:to>
                                        <p:strVal val="visible"/>
                                      </p:to>
                                    </p:set>
                                    <p:animEffect filter="fade" transition="in">
                                      <p:cBhvr>
                                        <p:cTn dur="1000"/>
                                        <p:tgtEl>
                                          <p:spTgt spid="20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xEl>
                                              <p:pRg end="4" st="4"/>
                                            </p:txEl>
                                          </p:spTgt>
                                        </p:tgtEl>
                                        <p:attrNameLst>
                                          <p:attrName>style.visibility</p:attrName>
                                        </p:attrNameLst>
                                      </p:cBhvr>
                                      <p:to>
                                        <p:strVal val="visible"/>
                                      </p:to>
                                    </p:set>
                                    <p:animEffect filter="fade" transition="in">
                                      <p:cBhvr>
                                        <p:cTn dur="1000"/>
                                        <p:tgtEl>
                                          <p:spTgt spid="20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xEl>
                                              <p:pRg end="5" st="5"/>
                                            </p:txEl>
                                          </p:spTgt>
                                        </p:tgtEl>
                                        <p:attrNameLst>
                                          <p:attrName>style.visibility</p:attrName>
                                        </p:attrNameLst>
                                      </p:cBhvr>
                                      <p:to>
                                        <p:strVal val="visible"/>
                                      </p:to>
                                    </p:set>
                                    <p:animEffect filter="fade" transition="in">
                                      <p:cBhvr>
                                        <p:cTn dur="1000"/>
                                        <p:tgtEl>
                                          <p:spTgt spid="20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xEl>
                                              <p:pRg end="6" st="6"/>
                                            </p:txEl>
                                          </p:spTgt>
                                        </p:tgtEl>
                                        <p:attrNameLst>
                                          <p:attrName>style.visibility</p:attrName>
                                        </p:attrNameLst>
                                      </p:cBhvr>
                                      <p:to>
                                        <p:strVal val="visible"/>
                                      </p:to>
                                    </p:set>
                                    <p:animEffect filter="fade" transition="in">
                                      <p:cBhvr>
                                        <p:cTn dur="1000"/>
                                        <p:tgtEl>
                                          <p:spTgt spid="206">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id="212" name="Google Shape;212;p34"/>
          <p:cNvPicPr preferRelativeResize="0"/>
          <p:nvPr/>
        </p:nvPicPr>
        <p:blipFill rotWithShape="1">
          <a:blip r:embed="rId3">
            <a:alphaModFix/>
          </a:blip>
          <a:srcRect b="0" l="0" r="0" t="0"/>
          <a:stretch/>
        </p:blipFill>
        <p:spPr>
          <a:xfrm>
            <a:off x="0" y="-20823"/>
            <a:ext cx="9143999" cy="516432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5"/>
          <p:cNvSpPr txBox="1"/>
          <p:nvPr>
            <p:ph type="title"/>
          </p:nvPr>
        </p:nvSpPr>
        <p:spPr>
          <a:xfrm>
            <a:off x="311700" y="814800"/>
            <a:ext cx="8571300" cy="9420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SzPts val="4100"/>
              <a:buNone/>
            </a:pPr>
            <a:r>
              <a:rPr lang="en"/>
              <a:t>Investing</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6"/>
          <p:cNvSpPr txBox="1"/>
          <p:nvPr>
            <p:ph type="title"/>
          </p:nvPr>
        </p:nvSpPr>
        <p:spPr>
          <a:xfrm>
            <a:off x="324475" y="148225"/>
            <a:ext cx="5244900" cy="13737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4100"/>
              <a:buNone/>
            </a:pPr>
            <a:r>
              <a:rPr lang="en"/>
              <a:t>Investing</a:t>
            </a:r>
            <a:endParaRPr/>
          </a:p>
        </p:txBody>
      </p:sp>
      <p:sp>
        <p:nvSpPr>
          <p:cNvPr id="223" name="Google Shape;223;p36"/>
          <p:cNvSpPr txBox="1"/>
          <p:nvPr>
            <p:ph idx="1" type="body"/>
          </p:nvPr>
        </p:nvSpPr>
        <p:spPr>
          <a:xfrm>
            <a:off x="324475" y="1920450"/>
            <a:ext cx="4247400" cy="2704200"/>
          </a:xfrm>
          <a:prstGeom prst="rect">
            <a:avLst/>
          </a:prstGeom>
          <a:noFill/>
          <a:ln>
            <a:noFill/>
          </a:ln>
        </p:spPr>
        <p:txBody>
          <a:bodyPr anchorCtr="0" anchor="t" bIns="0" lIns="0" spcFirstLastPara="1" rIns="0" wrap="square" tIns="0">
            <a:noAutofit/>
          </a:bodyPr>
          <a:lstStyle/>
          <a:p>
            <a:pPr indent="-342900" lvl="0" marL="457200" rtl="0" algn="l">
              <a:lnSpc>
                <a:spcPct val="115000"/>
              </a:lnSpc>
              <a:spcBef>
                <a:spcPts val="0"/>
              </a:spcBef>
              <a:spcAft>
                <a:spcPts val="0"/>
              </a:spcAft>
              <a:buSzPts val="1800"/>
              <a:buChar char="•"/>
            </a:pPr>
            <a:r>
              <a:rPr lang="en"/>
              <a:t>Investing Basics</a:t>
            </a:r>
            <a:endParaRPr/>
          </a:p>
          <a:p>
            <a:pPr indent="-342900" lvl="0" marL="457200" rtl="0" algn="l">
              <a:lnSpc>
                <a:spcPct val="115000"/>
              </a:lnSpc>
              <a:spcBef>
                <a:spcPts val="0"/>
              </a:spcBef>
              <a:spcAft>
                <a:spcPts val="0"/>
              </a:spcAft>
              <a:buSzPts val="1800"/>
              <a:buChar char="•"/>
            </a:pPr>
            <a:r>
              <a:rPr lang="en"/>
              <a:t>Basics of Stock Market</a:t>
            </a:r>
            <a:endParaRPr/>
          </a:p>
          <a:p>
            <a:pPr indent="-342900" lvl="0" marL="457200" rtl="0" algn="l">
              <a:lnSpc>
                <a:spcPct val="115000"/>
              </a:lnSpc>
              <a:spcBef>
                <a:spcPts val="0"/>
              </a:spcBef>
              <a:spcAft>
                <a:spcPts val="0"/>
              </a:spcAft>
              <a:buSzPts val="1800"/>
              <a:buChar char="•"/>
            </a:pPr>
            <a:r>
              <a:rPr lang="en"/>
              <a:t>Fundamental analysis</a:t>
            </a:r>
            <a:endParaRPr/>
          </a:p>
          <a:p>
            <a:pPr indent="-342900" lvl="0" marL="457200" rtl="0" algn="l">
              <a:lnSpc>
                <a:spcPct val="115000"/>
              </a:lnSpc>
              <a:spcBef>
                <a:spcPts val="0"/>
              </a:spcBef>
              <a:spcAft>
                <a:spcPts val="0"/>
              </a:spcAft>
              <a:buSzPts val="1800"/>
              <a:buChar char="•"/>
            </a:pPr>
            <a:r>
              <a:rPr lang="en"/>
              <a:t>Technical Analysis</a:t>
            </a:r>
            <a:endParaRPr/>
          </a:p>
          <a:p>
            <a:pPr indent="-342900" lvl="0" marL="457200" rtl="0" algn="l">
              <a:lnSpc>
                <a:spcPct val="115000"/>
              </a:lnSpc>
              <a:spcBef>
                <a:spcPts val="0"/>
              </a:spcBef>
              <a:spcAft>
                <a:spcPts val="0"/>
              </a:spcAft>
              <a:buSzPts val="1800"/>
              <a:buChar char="•"/>
            </a:pPr>
            <a:r>
              <a:rPr lang="en"/>
              <a:t>Stock Investing Strategies</a:t>
            </a:r>
            <a:endParaRPr/>
          </a:p>
          <a:p>
            <a:pPr indent="-342900" lvl="0" marL="457200" rtl="0" algn="l">
              <a:lnSpc>
                <a:spcPct val="115000"/>
              </a:lnSpc>
              <a:spcBef>
                <a:spcPts val="0"/>
              </a:spcBef>
              <a:spcAft>
                <a:spcPts val="0"/>
              </a:spcAft>
              <a:buSzPts val="1800"/>
              <a:buChar char="•"/>
            </a:pPr>
            <a:r>
              <a:rPr lang="en"/>
              <a:t>Futures and Options</a:t>
            </a:r>
            <a:endParaRPr/>
          </a:p>
        </p:txBody>
      </p:sp>
      <p:sp>
        <p:nvSpPr>
          <p:cNvPr id="224" name="Google Shape;224;p36"/>
          <p:cNvSpPr txBox="1"/>
          <p:nvPr>
            <p:ph idx="1" type="body"/>
          </p:nvPr>
        </p:nvSpPr>
        <p:spPr>
          <a:xfrm>
            <a:off x="4572000" y="2072850"/>
            <a:ext cx="4247400" cy="2704200"/>
          </a:xfrm>
          <a:prstGeom prst="rect">
            <a:avLst/>
          </a:prstGeom>
          <a:noFill/>
          <a:ln>
            <a:noFill/>
          </a:ln>
        </p:spPr>
        <p:txBody>
          <a:bodyPr anchorCtr="0" anchor="t" bIns="0" lIns="0" spcFirstLastPara="1" rIns="0" wrap="square" tIns="0">
            <a:noAutofit/>
          </a:bodyPr>
          <a:lstStyle/>
          <a:p>
            <a:pPr indent="-342900" lvl="0" marL="457200" rtl="0" algn="l">
              <a:lnSpc>
                <a:spcPct val="115000"/>
              </a:lnSpc>
              <a:spcBef>
                <a:spcPts val="0"/>
              </a:spcBef>
              <a:spcAft>
                <a:spcPts val="0"/>
              </a:spcAft>
              <a:buSzPts val="1800"/>
              <a:buChar char="•"/>
            </a:pPr>
            <a:r>
              <a:rPr lang="en"/>
              <a:t>Mutual Funds, SIP and SWP</a:t>
            </a:r>
            <a:endParaRPr/>
          </a:p>
          <a:p>
            <a:pPr indent="-342900" lvl="0" marL="457200" rtl="0" algn="l">
              <a:lnSpc>
                <a:spcPct val="115000"/>
              </a:lnSpc>
              <a:spcBef>
                <a:spcPts val="0"/>
              </a:spcBef>
              <a:spcAft>
                <a:spcPts val="0"/>
              </a:spcAft>
              <a:buSzPts val="1800"/>
              <a:buChar char="•"/>
            </a:pPr>
            <a:r>
              <a:rPr lang="en"/>
              <a:t>Bonds, EPF and PPF</a:t>
            </a:r>
            <a:endParaRPr/>
          </a:p>
          <a:p>
            <a:pPr indent="-342900" lvl="0" marL="457200" rtl="0" algn="l">
              <a:lnSpc>
                <a:spcPct val="115000"/>
              </a:lnSpc>
              <a:spcBef>
                <a:spcPts val="0"/>
              </a:spcBef>
              <a:spcAft>
                <a:spcPts val="0"/>
              </a:spcAft>
              <a:buSzPts val="1800"/>
              <a:buChar char="•"/>
            </a:pPr>
            <a:r>
              <a:rPr lang="en"/>
              <a:t>Gold, Commodities</a:t>
            </a:r>
            <a:endParaRPr/>
          </a:p>
          <a:p>
            <a:pPr indent="-342900" lvl="0" marL="457200" rtl="0" algn="l">
              <a:lnSpc>
                <a:spcPct val="115000"/>
              </a:lnSpc>
              <a:spcBef>
                <a:spcPts val="0"/>
              </a:spcBef>
              <a:spcAft>
                <a:spcPts val="0"/>
              </a:spcAft>
              <a:buSzPts val="1800"/>
              <a:buChar char="•"/>
            </a:pPr>
            <a:r>
              <a:rPr lang="en"/>
              <a:t>Real Estate</a:t>
            </a:r>
            <a:endParaRPr/>
          </a:p>
          <a:p>
            <a:pPr indent="-342900" lvl="0" marL="457200" rtl="0" algn="l">
              <a:lnSpc>
                <a:spcPct val="115000"/>
              </a:lnSpc>
              <a:spcBef>
                <a:spcPts val="0"/>
              </a:spcBef>
              <a:spcAft>
                <a:spcPts val="0"/>
              </a:spcAft>
              <a:buSzPts val="1800"/>
              <a:buChar char="•"/>
            </a:pPr>
            <a:r>
              <a:rPr lang="en"/>
              <a:t>Cryptocurrency and NFTs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pic>
        <p:nvPicPr>
          <p:cNvPr id="229" name="Google Shape;229;p37"/>
          <p:cNvPicPr preferRelativeResize="0"/>
          <p:nvPr/>
        </p:nvPicPr>
        <p:blipFill rotWithShape="1">
          <a:blip r:embed="rId3">
            <a:alphaModFix amt="60000"/>
          </a:blip>
          <a:srcRect b="0" l="14675" r="14667" t="0"/>
          <a:stretch/>
        </p:blipFill>
        <p:spPr>
          <a:xfrm>
            <a:off x="0" y="0"/>
            <a:ext cx="3512600" cy="5143495"/>
          </a:xfrm>
          <a:prstGeom prst="rect">
            <a:avLst/>
          </a:prstGeom>
          <a:noFill/>
          <a:ln>
            <a:noFill/>
          </a:ln>
        </p:spPr>
      </p:pic>
      <p:sp>
        <p:nvSpPr>
          <p:cNvPr id="230" name="Google Shape;230;p37"/>
          <p:cNvSpPr txBox="1"/>
          <p:nvPr>
            <p:ph type="title"/>
          </p:nvPr>
        </p:nvSpPr>
        <p:spPr>
          <a:xfrm>
            <a:off x="311700" y="307825"/>
            <a:ext cx="2631900" cy="4316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3000"/>
              <a:buNone/>
            </a:pPr>
            <a:r>
              <a:rPr lang="en"/>
              <a:t>Investing Basics</a:t>
            </a:r>
            <a:endParaRPr/>
          </a:p>
        </p:txBody>
      </p:sp>
      <p:sp>
        <p:nvSpPr>
          <p:cNvPr id="231" name="Google Shape;231;p37"/>
          <p:cNvSpPr txBox="1"/>
          <p:nvPr>
            <p:ph idx="1" type="body"/>
          </p:nvPr>
        </p:nvSpPr>
        <p:spPr>
          <a:xfrm>
            <a:off x="4011825" y="364950"/>
            <a:ext cx="4850400" cy="4259700"/>
          </a:xfrm>
          <a:prstGeom prst="rect">
            <a:avLst/>
          </a:prstGeom>
          <a:noFill/>
          <a:ln>
            <a:noFill/>
          </a:ln>
        </p:spPr>
        <p:txBody>
          <a:bodyPr anchorCtr="0" anchor="t" bIns="0" lIns="0" spcFirstLastPara="1" rIns="0" wrap="square" tIns="0">
            <a:noAutofit/>
          </a:bodyPr>
          <a:lstStyle/>
          <a:p>
            <a:pPr indent="-342900" lvl="0" marL="457200" rtl="0" algn="l">
              <a:lnSpc>
                <a:spcPct val="115000"/>
              </a:lnSpc>
              <a:spcBef>
                <a:spcPts val="0"/>
              </a:spcBef>
              <a:spcAft>
                <a:spcPts val="0"/>
              </a:spcAft>
              <a:buClr>
                <a:srgbClr val="616161"/>
              </a:buClr>
              <a:buSzPts val="1800"/>
              <a:buChar char="•"/>
            </a:pPr>
            <a:r>
              <a:rPr lang="en">
                <a:solidFill>
                  <a:srgbClr val="616161"/>
                </a:solidFill>
              </a:rPr>
              <a:t>Why should one Invest</a:t>
            </a:r>
            <a:endParaRPr>
              <a:solidFill>
                <a:srgbClr val="616161"/>
              </a:solidFill>
            </a:endParaRPr>
          </a:p>
          <a:p>
            <a:pPr indent="-342900" lvl="0" marL="457200" rtl="0" algn="l">
              <a:lnSpc>
                <a:spcPct val="115000"/>
              </a:lnSpc>
              <a:spcBef>
                <a:spcPts val="0"/>
              </a:spcBef>
              <a:spcAft>
                <a:spcPts val="0"/>
              </a:spcAft>
              <a:buClr>
                <a:srgbClr val="616161"/>
              </a:buClr>
              <a:buSzPts val="1800"/>
              <a:buChar char="•"/>
            </a:pPr>
            <a:r>
              <a:rPr lang="en">
                <a:solidFill>
                  <a:srgbClr val="616161"/>
                </a:solidFill>
              </a:rPr>
              <a:t>Who should invest</a:t>
            </a:r>
            <a:endParaRPr>
              <a:solidFill>
                <a:srgbClr val="616161"/>
              </a:solidFill>
            </a:endParaRPr>
          </a:p>
          <a:p>
            <a:pPr indent="-342900" lvl="0" marL="457200" rtl="0" algn="l">
              <a:lnSpc>
                <a:spcPct val="115000"/>
              </a:lnSpc>
              <a:spcBef>
                <a:spcPts val="0"/>
              </a:spcBef>
              <a:spcAft>
                <a:spcPts val="0"/>
              </a:spcAft>
              <a:buClr>
                <a:srgbClr val="616161"/>
              </a:buClr>
              <a:buSzPts val="1800"/>
              <a:buChar char="•"/>
            </a:pPr>
            <a:r>
              <a:rPr lang="en">
                <a:solidFill>
                  <a:srgbClr val="616161"/>
                </a:solidFill>
              </a:rPr>
              <a:t>How can you invest in India</a:t>
            </a:r>
            <a:endParaRPr>
              <a:solidFill>
                <a:srgbClr val="616161"/>
              </a:solidFill>
            </a:endParaRPr>
          </a:p>
          <a:p>
            <a:pPr indent="-342900" lvl="0" marL="457200" rtl="0" algn="l">
              <a:lnSpc>
                <a:spcPct val="115000"/>
              </a:lnSpc>
              <a:spcBef>
                <a:spcPts val="0"/>
              </a:spcBef>
              <a:spcAft>
                <a:spcPts val="0"/>
              </a:spcAft>
              <a:buClr>
                <a:srgbClr val="616161"/>
              </a:buClr>
              <a:buSzPts val="1800"/>
              <a:buChar char="•"/>
            </a:pPr>
            <a:r>
              <a:rPr lang="en">
                <a:solidFill>
                  <a:srgbClr val="616161"/>
                </a:solidFill>
              </a:rPr>
              <a:t>What options does one have</a:t>
            </a:r>
            <a:endParaRPr>
              <a:solidFill>
                <a:srgbClr val="616161"/>
              </a:solidFill>
            </a:endParaRPr>
          </a:p>
          <a:p>
            <a:pPr indent="0" lvl="0" marL="0" rtl="0" algn="l">
              <a:lnSpc>
                <a:spcPct val="115000"/>
              </a:lnSpc>
              <a:spcBef>
                <a:spcPts val="1600"/>
              </a:spcBef>
              <a:spcAft>
                <a:spcPts val="0"/>
              </a:spcAft>
              <a:buSzPts val="1800"/>
              <a:buNone/>
            </a:pPr>
            <a:r>
              <a:rPr b="1" lang="en">
                <a:solidFill>
                  <a:srgbClr val="616161"/>
                </a:solidFill>
              </a:rPr>
              <a:t>Common FAQs</a:t>
            </a:r>
            <a:endParaRPr b="1">
              <a:solidFill>
                <a:srgbClr val="616161"/>
              </a:solidFill>
            </a:endParaRPr>
          </a:p>
          <a:p>
            <a:pPr indent="0" lvl="0" marL="0" rtl="0" algn="l">
              <a:lnSpc>
                <a:spcPct val="115000"/>
              </a:lnSpc>
              <a:spcBef>
                <a:spcPts val="1600"/>
              </a:spcBef>
              <a:spcAft>
                <a:spcPts val="0"/>
              </a:spcAft>
              <a:buSzPts val="1800"/>
              <a:buNone/>
            </a:pPr>
            <a:r>
              <a:rPr lang="en">
                <a:solidFill>
                  <a:srgbClr val="616161"/>
                </a:solidFill>
              </a:rPr>
              <a:t>Is Investing risky?</a:t>
            </a:r>
            <a:endParaRPr>
              <a:solidFill>
                <a:srgbClr val="616161"/>
              </a:solidFill>
            </a:endParaRPr>
          </a:p>
          <a:p>
            <a:pPr indent="0" lvl="0" marL="0" rtl="0" algn="l">
              <a:lnSpc>
                <a:spcPct val="115000"/>
              </a:lnSpc>
              <a:spcBef>
                <a:spcPts val="1600"/>
              </a:spcBef>
              <a:spcAft>
                <a:spcPts val="0"/>
              </a:spcAft>
              <a:buSzPts val="1800"/>
              <a:buNone/>
            </a:pPr>
            <a:r>
              <a:rPr lang="en">
                <a:solidFill>
                  <a:srgbClr val="616161"/>
                </a:solidFill>
              </a:rPr>
              <a:t>Do we need a lot of money to start?</a:t>
            </a:r>
            <a:endParaRPr>
              <a:solidFill>
                <a:srgbClr val="616161"/>
              </a:solidFill>
            </a:endParaRPr>
          </a:p>
          <a:p>
            <a:pPr indent="0" lvl="0" marL="0" rtl="0" algn="l">
              <a:lnSpc>
                <a:spcPct val="115000"/>
              </a:lnSpc>
              <a:spcBef>
                <a:spcPts val="1600"/>
              </a:spcBef>
              <a:spcAft>
                <a:spcPts val="0"/>
              </a:spcAft>
              <a:buSzPts val="1800"/>
              <a:buNone/>
            </a:pPr>
            <a:r>
              <a:rPr lang="en">
                <a:solidFill>
                  <a:srgbClr val="616161"/>
                </a:solidFill>
              </a:rPr>
              <a:t>Can I invest without having proficient knowledge?</a:t>
            </a:r>
            <a:endParaRPr>
              <a:solidFill>
                <a:srgbClr val="616161"/>
              </a:solidFill>
            </a:endParaRPr>
          </a:p>
          <a:p>
            <a:pPr indent="0" lvl="0" marL="0" rtl="0" algn="l">
              <a:lnSpc>
                <a:spcPct val="115000"/>
              </a:lnSpc>
              <a:spcBef>
                <a:spcPts val="1600"/>
              </a:spcBef>
              <a:spcAft>
                <a:spcPts val="0"/>
              </a:spcAft>
              <a:buSzPts val="1800"/>
              <a:buNone/>
            </a:pPr>
            <a:r>
              <a:t/>
            </a:r>
            <a:endParaRPr>
              <a:solidFill>
                <a:srgbClr val="616161"/>
              </a:solidFill>
            </a:endParaRPr>
          </a:p>
          <a:p>
            <a:pPr indent="0" lvl="0" marL="0" rtl="0" algn="l">
              <a:lnSpc>
                <a:spcPct val="115000"/>
              </a:lnSpc>
              <a:spcBef>
                <a:spcPts val="1600"/>
              </a:spcBef>
              <a:spcAft>
                <a:spcPts val="1600"/>
              </a:spcAft>
              <a:buSzPts val="1800"/>
              <a:buNone/>
            </a:pPr>
            <a:r>
              <a:t/>
            </a:r>
            <a:endParaRPr>
              <a:solidFill>
                <a:srgbClr val="61616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xEl>
                                              <p:pRg end="0" st="0"/>
                                            </p:txEl>
                                          </p:spTgt>
                                        </p:tgtEl>
                                        <p:attrNameLst>
                                          <p:attrName>style.visibility</p:attrName>
                                        </p:attrNameLst>
                                      </p:cBhvr>
                                      <p:to>
                                        <p:strVal val="visible"/>
                                      </p:to>
                                    </p:set>
                                    <p:animEffect filter="fade" transition="in">
                                      <p:cBhvr>
                                        <p:cTn dur="1000"/>
                                        <p:tgtEl>
                                          <p:spTgt spid="23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xEl>
                                              <p:pRg end="1" st="1"/>
                                            </p:txEl>
                                          </p:spTgt>
                                        </p:tgtEl>
                                        <p:attrNameLst>
                                          <p:attrName>style.visibility</p:attrName>
                                        </p:attrNameLst>
                                      </p:cBhvr>
                                      <p:to>
                                        <p:strVal val="visible"/>
                                      </p:to>
                                    </p:set>
                                    <p:animEffect filter="fade" transition="in">
                                      <p:cBhvr>
                                        <p:cTn dur="1000"/>
                                        <p:tgtEl>
                                          <p:spTgt spid="23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xEl>
                                              <p:pRg end="2" st="2"/>
                                            </p:txEl>
                                          </p:spTgt>
                                        </p:tgtEl>
                                        <p:attrNameLst>
                                          <p:attrName>style.visibility</p:attrName>
                                        </p:attrNameLst>
                                      </p:cBhvr>
                                      <p:to>
                                        <p:strVal val="visible"/>
                                      </p:to>
                                    </p:set>
                                    <p:animEffect filter="fade" transition="in">
                                      <p:cBhvr>
                                        <p:cTn dur="1000"/>
                                        <p:tgtEl>
                                          <p:spTgt spid="23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xEl>
                                              <p:pRg end="3" st="3"/>
                                            </p:txEl>
                                          </p:spTgt>
                                        </p:tgtEl>
                                        <p:attrNameLst>
                                          <p:attrName>style.visibility</p:attrName>
                                        </p:attrNameLst>
                                      </p:cBhvr>
                                      <p:to>
                                        <p:strVal val="visible"/>
                                      </p:to>
                                    </p:set>
                                    <p:animEffect filter="fade" transition="in">
                                      <p:cBhvr>
                                        <p:cTn dur="1000"/>
                                        <p:tgtEl>
                                          <p:spTgt spid="23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xEl>
                                              <p:pRg end="4" st="4"/>
                                            </p:txEl>
                                          </p:spTgt>
                                        </p:tgtEl>
                                        <p:attrNameLst>
                                          <p:attrName>style.visibility</p:attrName>
                                        </p:attrNameLst>
                                      </p:cBhvr>
                                      <p:to>
                                        <p:strVal val="visible"/>
                                      </p:to>
                                    </p:set>
                                    <p:animEffect filter="fade" transition="in">
                                      <p:cBhvr>
                                        <p:cTn dur="1000"/>
                                        <p:tgtEl>
                                          <p:spTgt spid="23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xEl>
                                              <p:pRg end="5" st="5"/>
                                            </p:txEl>
                                          </p:spTgt>
                                        </p:tgtEl>
                                        <p:attrNameLst>
                                          <p:attrName>style.visibility</p:attrName>
                                        </p:attrNameLst>
                                      </p:cBhvr>
                                      <p:to>
                                        <p:strVal val="visible"/>
                                      </p:to>
                                    </p:set>
                                    <p:animEffect filter="fade" transition="in">
                                      <p:cBhvr>
                                        <p:cTn dur="1000"/>
                                        <p:tgtEl>
                                          <p:spTgt spid="23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xEl>
                                              <p:pRg end="6" st="6"/>
                                            </p:txEl>
                                          </p:spTgt>
                                        </p:tgtEl>
                                        <p:attrNameLst>
                                          <p:attrName>style.visibility</p:attrName>
                                        </p:attrNameLst>
                                      </p:cBhvr>
                                      <p:to>
                                        <p:strVal val="visible"/>
                                      </p:to>
                                    </p:set>
                                    <p:animEffect filter="fade" transition="in">
                                      <p:cBhvr>
                                        <p:cTn dur="1000"/>
                                        <p:tgtEl>
                                          <p:spTgt spid="231">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xEl>
                                              <p:pRg end="7" st="7"/>
                                            </p:txEl>
                                          </p:spTgt>
                                        </p:tgtEl>
                                        <p:attrNameLst>
                                          <p:attrName>style.visibility</p:attrName>
                                        </p:attrNameLst>
                                      </p:cBhvr>
                                      <p:to>
                                        <p:strVal val="visible"/>
                                      </p:to>
                                    </p:set>
                                    <p:animEffect filter="fade" transition="in">
                                      <p:cBhvr>
                                        <p:cTn dur="1000"/>
                                        <p:tgtEl>
                                          <p:spTgt spid="231">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xEl>
                                              <p:pRg end="8" st="8"/>
                                            </p:txEl>
                                          </p:spTgt>
                                        </p:tgtEl>
                                        <p:attrNameLst>
                                          <p:attrName>style.visibility</p:attrName>
                                        </p:attrNameLst>
                                      </p:cBhvr>
                                      <p:to>
                                        <p:strVal val="visible"/>
                                      </p:to>
                                    </p:set>
                                    <p:animEffect filter="fade" transition="in">
                                      <p:cBhvr>
                                        <p:cTn dur="1000"/>
                                        <p:tgtEl>
                                          <p:spTgt spid="231">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xEl>
                                              <p:pRg end="9" st="9"/>
                                            </p:txEl>
                                          </p:spTgt>
                                        </p:tgtEl>
                                        <p:attrNameLst>
                                          <p:attrName>style.visibility</p:attrName>
                                        </p:attrNameLst>
                                      </p:cBhvr>
                                      <p:to>
                                        <p:strVal val="visible"/>
                                      </p:to>
                                    </p:set>
                                    <p:animEffect filter="fade" transition="in">
                                      <p:cBhvr>
                                        <p:cTn dur="1000"/>
                                        <p:tgtEl>
                                          <p:spTgt spid="231">
                                            <p:txEl>
                                              <p:pRg end="9" st="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8"/>
          <p:cNvSpPr txBox="1"/>
          <p:nvPr>
            <p:ph type="title"/>
          </p:nvPr>
        </p:nvSpPr>
        <p:spPr>
          <a:xfrm>
            <a:off x="324475" y="148225"/>
            <a:ext cx="5244900" cy="13737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4100"/>
              <a:buNone/>
            </a:pPr>
            <a:r>
              <a:rPr lang="en"/>
              <a:t>General Terminologies</a:t>
            </a:r>
            <a:endParaRPr/>
          </a:p>
        </p:txBody>
      </p:sp>
      <p:sp>
        <p:nvSpPr>
          <p:cNvPr id="237" name="Google Shape;237;p38"/>
          <p:cNvSpPr txBox="1"/>
          <p:nvPr>
            <p:ph idx="1" type="body"/>
          </p:nvPr>
        </p:nvSpPr>
        <p:spPr>
          <a:xfrm>
            <a:off x="324475" y="1920450"/>
            <a:ext cx="8494800" cy="2704200"/>
          </a:xfrm>
          <a:prstGeom prst="rect">
            <a:avLst/>
          </a:prstGeom>
          <a:noFill/>
          <a:ln>
            <a:noFill/>
          </a:ln>
        </p:spPr>
        <p:txBody>
          <a:bodyPr anchorCtr="0" anchor="t" bIns="0" lIns="0" spcFirstLastPara="1" rIns="0" wrap="square" tIns="0">
            <a:noAutofit/>
          </a:bodyPr>
          <a:lstStyle/>
          <a:p>
            <a:pPr indent="-342900" lvl="0" marL="457200" rtl="0" algn="l">
              <a:lnSpc>
                <a:spcPct val="115000"/>
              </a:lnSpc>
              <a:spcBef>
                <a:spcPts val="0"/>
              </a:spcBef>
              <a:spcAft>
                <a:spcPts val="0"/>
              </a:spcAft>
              <a:buSzPts val="1800"/>
              <a:buAutoNum type="arabicPeriod"/>
            </a:pPr>
            <a:r>
              <a:rPr lang="en"/>
              <a:t>Compounding</a:t>
            </a:r>
            <a:endParaRPr/>
          </a:p>
          <a:p>
            <a:pPr indent="-342900" lvl="0" marL="457200" rtl="0" algn="l">
              <a:lnSpc>
                <a:spcPct val="115000"/>
              </a:lnSpc>
              <a:spcBef>
                <a:spcPts val="0"/>
              </a:spcBef>
              <a:spcAft>
                <a:spcPts val="0"/>
              </a:spcAft>
              <a:buSzPts val="1800"/>
              <a:buAutoNum type="arabicPeriod"/>
            </a:pPr>
            <a:r>
              <a:rPr lang="en"/>
              <a:t>CAGR</a:t>
            </a:r>
            <a:endParaRPr/>
          </a:p>
          <a:p>
            <a:pPr indent="-342900" lvl="0" marL="457200" rtl="0" algn="l">
              <a:lnSpc>
                <a:spcPct val="115000"/>
              </a:lnSpc>
              <a:spcBef>
                <a:spcPts val="0"/>
              </a:spcBef>
              <a:spcAft>
                <a:spcPts val="0"/>
              </a:spcAft>
              <a:buSzPts val="1800"/>
              <a:buAutoNum type="arabicPeriod"/>
            </a:pPr>
            <a:r>
              <a:rPr lang="en"/>
              <a:t>Shares</a:t>
            </a:r>
            <a:endParaRPr/>
          </a:p>
          <a:p>
            <a:pPr indent="-342900" lvl="0" marL="457200" rtl="0" algn="l">
              <a:lnSpc>
                <a:spcPct val="115000"/>
              </a:lnSpc>
              <a:spcBef>
                <a:spcPts val="0"/>
              </a:spcBef>
              <a:spcAft>
                <a:spcPts val="0"/>
              </a:spcAft>
              <a:buSzPts val="1800"/>
              <a:buAutoNum type="arabicPeriod"/>
            </a:pPr>
            <a:r>
              <a:rPr lang="en"/>
              <a:t>Market price</a:t>
            </a:r>
            <a:endParaRPr/>
          </a:p>
          <a:p>
            <a:pPr indent="-342900" lvl="0" marL="457200" rtl="0" algn="l">
              <a:lnSpc>
                <a:spcPct val="115000"/>
              </a:lnSpc>
              <a:spcBef>
                <a:spcPts val="0"/>
              </a:spcBef>
              <a:spcAft>
                <a:spcPts val="0"/>
              </a:spcAft>
              <a:buSzPts val="1800"/>
              <a:buAutoNum type="arabicPeriod"/>
            </a:pPr>
            <a:r>
              <a:rPr lang="en"/>
              <a:t>Debt</a:t>
            </a:r>
            <a:endParaRPr/>
          </a:p>
          <a:p>
            <a:pPr indent="-342900" lvl="0" marL="457200" rtl="0" algn="l">
              <a:lnSpc>
                <a:spcPct val="115000"/>
              </a:lnSpc>
              <a:spcBef>
                <a:spcPts val="0"/>
              </a:spcBef>
              <a:spcAft>
                <a:spcPts val="0"/>
              </a:spcAft>
              <a:buSzPts val="1800"/>
              <a:buAutoNum type="arabicPeriod"/>
            </a:pPr>
            <a:r>
              <a:rPr lang="en"/>
              <a:t>Equity</a:t>
            </a:r>
            <a:endParaRPr/>
          </a:p>
          <a:p>
            <a:pPr indent="-342900" lvl="0" marL="457200" rtl="0" algn="l">
              <a:lnSpc>
                <a:spcPct val="115000"/>
              </a:lnSpc>
              <a:spcBef>
                <a:spcPts val="0"/>
              </a:spcBef>
              <a:spcAft>
                <a:spcPts val="0"/>
              </a:spcAft>
              <a:buSzPts val="1800"/>
              <a:buAutoNum type="arabicPeriod"/>
            </a:pPr>
            <a:r>
              <a:rPr lang="en"/>
              <a:t>Asset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9"/>
          <p:cNvSpPr txBox="1"/>
          <p:nvPr>
            <p:ph type="title"/>
          </p:nvPr>
        </p:nvSpPr>
        <p:spPr>
          <a:xfrm>
            <a:off x="516600" y="514350"/>
            <a:ext cx="6480000" cy="7179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4100"/>
              <a:buNone/>
            </a:pPr>
            <a:r>
              <a:rPr lang="en" sz="3000"/>
              <a:t>Compounding</a:t>
            </a:r>
            <a:endParaRPr sz="3000"/>
          </a:p>
        </p:txBody>
      </p:sp>
      <p:sp>
        <p:nvSpPr>
          <p:cNvPr id="243" name="Google Shape;243;p39"/>
          <p:cNvSpPr txBox="1"/>
          <p:nvPr>
            <p:ph idx="1" type="body"/>
          </p:nvPr>
        </p:nvSpPr>
        <p:spPr>
          <a:xfrm>
            <a:off x="370000" y="1361550"/>
            <a:ext cx="4055400" cy="2420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600"/>
              <a:buNone/>
            </a:pPr>
            <a:r>
              <a:rPr b="1" lang="en" sz="1800"/>
              <a:t>How to become crorepati in 15 years</a:t>
            </a:r>
            <a:endParaRPr b="1" sz="1800"/>
          </a:p>
          <a:p>
            <a:pPr indent="0" lvl="0" marL="0" rtl="0" algn="l">
              <a:lnSpc>
                <a:spcPct val="115000"/>
              </a:lnSpc>
              <a:spcBef>
                <a:spcPts val="0"/>
              </a:spcBef>
              <a:spcAft>
                <a:spcPts val="0"/>
              </a:spcAft>
              <a:buSzPts val="1600"/>
              <a:buNone/>
            </a:pPr>
            <a:r>
              <a:t/>
            </a:r>
            <a:endParaRPr b="1" sz="1800"/>
          </a:p>
          <a:p>
            <a:pPr indent="0" lvl="0" marL="0" rtl="0" algn="l">
              <a:lnSpc>
                <a:spcPct val="115000"/>
              </a:lnSpc>
              <a:spcBef>
                <a:spcPts val="0"/>
              </a:spcBef>
              <a:spcAft>
                <a:spcPts val="0"/>
              </a:spcAft>
              <a:buSzPts val="1600"/>
              <a:buNone/>
            </a:pPr>
            <a:r>
              <a:rPr lang="en" sz="1800"/>
              <a:t>Step 1 : Invest _ per month</a:t>
            </a:r>
            <a:endParaRPr sz="1800"/>
          </a:p>
          <a:p>
            <a:pPr indent="0" lvl="0" marL="0" rtl="0" algn="l">
              <a:lnSpc>
                <a:spcPct val="115000"/>
              </a:lnSpc>
              <a:spcBef>
                <a:spcPts val="0"/>
              </a:spcBef>
              <a:spcAft>
                <a:spcPts val="0"/>
              </a:spcAft>
              <a:buSzPts val="1600"/>
              <a:buNone/>
            </a:pPr>
            <a:r>
              <a:rPr lang="en" sz="1800"/>
              <a:t>Step 2 : Achieve 15% CAGR</a:t>
            </a:r>
            <a:endParaRPr sz="1800"/>
          </a:p>
          <a:p>
            <a:pPr indent="0" lvl="0" marL="0" rtl="0" algn="l">
              <a:lnSpc>
                <a:spcPct val="115000"/>
              </a:lnSpc>
              <a:spcBef>
                <a:spcPts val="0"/>
              </a:spcBef>
              <a:spcAft>
                <a:spcPts val="0"/>
              </a:spcAft>
              <a:buSzPts val="1600"/>
              <a:buNone/>
            </a:pPr>
            <a:r>
              <a:rPr lang="en" sz="1800"/>
              <a:t>Step 3 : Wait for 15 years</a:t>
            </a:r>
            <a:endParaRPr sz="1800"/>
          </a:p>
          <a:p>
            <a:pPr indent="0" lvl="0" marL="0" rtl="0" algn="l">
              <a:lnSpc>
                <a:spcPct val="115000"/>
              </a:lnSpc>
              <a:spcBef>
                <a:spcPts val="0"/>
              </a:spcBef>
              <a:spcAft>
                <a:spcPts val="0"/>
              </a:spcAft>
              <a:buSzPts val="1600"/>
              <a:buNone/>
            </a:pPr>
            <a:r>
              <a:t/>
            </a:r>
            <a:endParaRPr sz="1800"/>
          </a:p>
          <a:p>
            <a:pPr indent="0" lvl="0" marL="0" rtl="0" algn="l">
              <a:lnSpc>
                <a:spcPct val="115000"/>
              </a:lnSpc>
              <a:spcBef>
                <a:spcPts val="0"/>
              </a:spcBef>
              <a:spcAft>
                <a:spcPts val="0"/>
              </a:spcAft>
              <a:buSzPts val="1600"/>
              <a:buNone/>
            </a:pPr>
            <a:r>
              <a:rPr lang="en" sz="1800"/>
              <a:t>Voila! Now you are a crorepati</a:t>
            </a:r>
            <a:endParaRPr sz="1800"/>
          </a:p>
        </p:txBody>
      </p:sp>
      <p:pic>
        <p:nvPicPr>
          <p:cNvPr id="244" name="Google Shape;244;p39"/>
          <p:cNvPicPr preferRelativeResize="0"/>
          <p:nvPr/>
        </p:nvPicPr>
        <p:blipFill rotWithShape="1">
          <a:blip r:embed="rId3">
            <a:alphaModFix/>
          </a:blip>
          <a:srcRect b="0" l="0" r="0" t="0"/>
          <a:stretch/>
        </p:blipFill>
        <p:spPr>
          <a:xfrm>
            <a:off x="4425400" y="1309900"/>
            <a:ext cx="4267200" cy="2773680"/>
          </a:xfrm>
          <a:prstGeom prst="rect">
            <a:avLst/>
          </a:prstGeom>
          <a:noFill/>
          <a:ln>
            <a:noFill/>
          </a:ln>
        </p:spPr>
      </p:pic>
      <p:sp>
        <p:nvSpPr>
          <p:cNvPr id="245" name="Google Shape;245;p39"/>
          <p:cNvSpPr txBox="1"/>
          <p:nvPr>
            <p:ph idx="1" type="body"/>
          </p:nvPr>
        </p:nvSpPr>
        <p:spPr>
          <a:xfrm>
            <a:off x="370000" y="3781940"/>
            <a:ext cx="4055400" cy="4383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600"/>
              <a:buNone/>
            </a:pPr>
            <a:r>
              <a:rPr b="1" lang="en" sz="1800"/>
              <a:t>Rs. 15000/-</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1000"/>
                                        <p:tgtEl>
                                          <p:spTgt spid="2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40"/>
          <p:cNvSpPr txBox="1"/>
          <p:nvPr>
            <p:ph type="ctrTitle"/>
          </p:nvPr>
        </p:nvSpPr>
        <p:spPr>
          <a:xfrm>
            <a:off x="514350" y="2263175"/>
            <a:ext cx="5557200" cy="6312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4100"/>
              <a:buNone/>
            </a:pPr>
            <a:r>
              <a:rPr lang="en"/>
              <a:t>Let’s Explore how compounding works using a google sheet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3"/>
          <p:cNvSpPr txBox="1"/>
          <p:nvPr>
            <p:ph type="title"/>
          </p:nvPr>
        </p:nvSpPr>
        <p:spPr>
          <a:xfrm>
            <a:off x="324475" y="148225"/>
            <a:ext cx="5244900" cy="13737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4100"/>
              <a:buNone/>
            </a:pPr>
            <a:r>
              <a:rPr lang="en"/>
              <a:t>Topics to be Covered</a:t>
            </a:r>
            <a:endParaRPr/>
          </a:p>
        </p:txBody>
      </p:sp>
      <p:sp>
        <p:nvSpPr>
          <p:cNvPr id="140" name="Google Shape;140;p23"/>
          <p:cNvSpPr txBox="1"/>
          <p:nvPr>
            <p:ph idx="1" type="body"/>
          </p:nvPr>
        </p:nvSpPr>
        <p:spPr>
          <a:xfrm>
            <a:off x="324475" y="1920450"/>
            <a:ext cx="8494800" cy="2704200"/>
          </a:xfrm>
          <a:prstGeom prst="rect">
            <a:avLst/>
          </a:prstGeom>
          <a:noFill/>
          <a:ln>
            <a:noFill/>
          </a:ln>
        </p:spPr>
        <p:txBody>
          <a:bodyPr anchorCtr="0" anchor="t" bIns="0" lIns="0" spcFirstLastPara="1" rIns="0" wrap="square" tIns="0">
            <a:noAutofit/>
          </a:bodyPr>
          <a:lstStyle/>
          <a:p>
            <a:pPr indent="-342900" lvl="0" marL="457200" rtl="0" algn="l">
              <a:lnSpc>
                <a:spcPct val="115000"/>
              </a:lnSpc>
              <a:spcBef>
                <a:spcPts val="0"/>
              </a:spcBef>
              <a:spcAft>
                <a:spcPts val="0"/>
              </a:spcAft>
              <a:buSzPts val="1800"/>
              <a:buAutoNum type="arabicPeriod"/>
            </a:pPr>
            <a:r>
              <a:rPr lang="en"/>
              <a:t>Corporate Finance</a:t>
            </a:r>
            <a:endParaRPr/>
          </a:p>
          <a:p>
            <a:pPr indent="-342900" lvl="0" marL="457200" rtl="0" algn="l">
              <a:lnSpc>
                <a:spcPct val="115000"/>
              </a:lnSpc>
              <a:spcBef>
                <a:spcPts val="0"/>
              </a:spcBef>
              <a:spcAft>
                <a:spcPts val="0"/>
              </a:spcAft>
              <a:buSzPts val="1800"/>
              <a:buAutoNum type="arabicPeriod"/>
            </a:pPr>
            <a:r>
              <a:rPr lang="en"/>
              <a:t>Personal Finance</a:t>
            </a:r>
            <a:endParaRPr/>
          </a:p>
          <a:p>
            <a:pPr indent="-342900" lvl="0" marL="457200" rtl="0" algn="l">
              <a:lnSpc>
                <a:spcPct val="115000"/>
              </a:lnSpc>
              <a:spcBef>
                <a:spcPts val="0"/>
              </a:spcBef>
              <a:spcAft>
                <a:spcPts val="0"/>
              </a:spcAft>
              <a:buSzPts val="1800"/>
              <a:buAutoNum type="arabicPeriod"/>
            </a:pPr>
            <a:r>
              <a:rPr lang="en"/>
              <a:t>Investing</a:t>
            </a:r>
            <a:endParaRPr/>
          </a:p>
          <a:p>
            <a:pPr indent="-342900" lvl="0" marL="457200" rtl="0" algn="l">
              <a:lnSpc>
                <a:spcPct val="115000"/>
              </a:lnSpc>
              <a:spcBef>
                <a:spcPts val="0"/>
              </a:spcBef>
              <a:spcAft>
                <a:spcPts val="0"/>
              </a:spcAft>
              <a:buSzPts val="1800"/>
              <a:buAutoNum type="arabicPeriod"/>
            </a:pPr>
            <a:r>
              <a:rPr lang="en"/>
              <a:t>Financial Economics</a:t>
            </a:r>
            <a:endParaRPr/>
          </a:p>
          <a:p>
            <a:pPr indent="-342900" lvl="0" marL="457200" rtl="0" algn="l">
              <a:lnSpc>
                <a:spcPct val="115000"/>
              </a:lnSpc>
              <a:spcBef>
                <a:spcPts val="0"/>
              </a:spcBef>
              <a:spcAft>
                <a:spcPts val="0"/>
              </a:spcAft>
              <a:buSzPts val="1800"/>
              <a:buAutoNum type="arabicPeriod"/>
            </a:pPr>
            <a:r>
              <a:rPr lang="en"/>
              <a:t>Accounting</a:t>
            </a:r>
            <a:endParaRPr/>
          </a:p>
          <a:p>
            <a:pPr indent="-342900" lvl="0" marL="457200" rtl="0" algn="l">
              <a:lnSpc>
                <a:spcPct val="115000"/>
              </a:lnSpc>
              <a:spcBef>
                <a:spcPts val="0"/>
              </a:spcBef>
              <a:spcAft>
                <a:spcPts val="0"/>
              </a:spcAft>
              <a:buSzPts val="1800"/>
              <a:buAutoNum type="arabicPeriod"/>
            </a:pPr>
            <a:r>
              <a:rPr lang="en"/>
              <a:t>Banking and Financial services</a:t>
            </a:r>
            <a:endParaRPr/>
          </a:p>
          <a:p>
            <a:pPr indent="-342900" lvl="0" marL="457200" rtl="0" algn="l">
              <a:lnSpc>
                <a:spcPct val="115000"/>
              </a:lnSpc>
              <a:spcBef>
                <a:spcPts val="0"/>
              </a:spcBef>
              <a:spcAft>
                <a:spcPts val="0"/>
              </a:spcAft>
              <a:buSzPts val="1800"/>
              <a:buAutoNum type="arabicPeriod"/>
            </a:pPr>
            <a:r>
              <a:rPr lang="en"/>
              <a:t>Taxation and Insurance</a:t>
            </a:r>
            <a:endParaRPr/>
          </a:p>
          <a:p>
            <a:pPr indent="-342900" lvl="0" marL="457200" rtl="0" algn="l">
              <a:lnSpc>
                <a:spcPct val="115000"/>
              </a:lnSpc>
              <a:spcBef>
                <a:spcPts val="0"/>
              </a:spcBef>
              <a:spcAft>
                <a:spcPts val="0"/>
              </a:spcAft>
              <a:buSzPts val="1800"/>
              <a:buAutoNum type="arabicPeriod"/>
            </a:pPr>
            <a:r>
              <a:rPr lang="en"/>
              <a:t>Stock Market and Trading</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2">
                                  <p:stCondLst>
                                    <p:cond delay="0"/>
                                  </p:stCondLst>
                                  <p:childTnLst>
                                    <p:set>
                                      <p:cBhvr>
                                        <p:cTn dur="1" fill="hold">
                                          <p:stCondLst>
                                            <p:cond delay="0"/>
                                          </p:stCondLst>
                                        </p:cTn>
                                        <p:tgtEl>
                                          <p:spTgt spid="140">
                                            <p:txEl>
                                              <p:pRg end="0" st="0"/>
                                            </p:txEl>
                                          </p:spTgt>
                                        </p:tgtEl>
                                        <p:attrNameLst>
                                          <p:attrName>style.visibility</p:attrName>
                                        </p:attrNameLst>
                                      </p:cBhvr>
                                      <p:to>
                                        <p:strVal val="visible"/>
                                      </p:to>
                                    </p:set>
                                    <p:anim calcmode="lin" valueType="num">
                                      <p:cBhvr additive="base">
                                        <p:cTn dur="300"/>
                                        <p:tgtEl>
                                          <p:spTgt spid="140">
                                            <p:txEl>
                                              <p:pRg end="0" st="0"/>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140">
                                            <p:txEl>
                                              <p:pRg end="1" st="1"/>
                                            </p:txEl>
                                          </p:spTgt>
                                        </p:tgtEl>
                                        <p:attrNameLst>
                                          <p:attrName>style.visibility</p:attrName>
                                        </p:attrNameLst>
                                      </p:cBhvr>
                                      <p:to>
                                        <p:strVal val="visible"/>
                                      </p:to>
                                    </p:set>
                                    <p:anim calcmode="lin" valueType="num">
                                      <p:cBhvr additive="base">
                                        <p:cTn dur="300"/>
                                        <p:tgtEl>
                                          <p:spTgt spid="140">
                                            <p:txEl>
                                              <p:pRg end="1" st="1"/>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140">
                                            <p:txEl>
                                              <p:pRg end="2" st="2"/>
                                            </p:txEl>
                                          </p:spTgt>
                                        </p:tgtEl>
                                        <p:attrNameLst>
                                          <p:attrName>style.visibility</p:attrName>
                                        </p:attrNameLst>
                                      </p:cBhvr>
                                      <p:to>
                                        <p:strVal val="visible"/>
                                      </p:to>
                                    </p:set>
                                    <p:anim calcmode="lin" valueType="num">
                                      <p:cBhvr additive="base">
                                        <p:cTn dur="300"/>
                                        <p:tgtEl>
                                          <p:spTgt spid="140">
                                            <p:txEl>
                                              <p:pRg end="2" st="2"/>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140">
                                            <p:txEl>
                                              <p:pRg end="3" st="3"/>
                                            </p:txEl>
                                          </p:spTgt>
                                        </p:tgtEl>
                                        <p:attrNameLst>
                                          <p:attrName>style.visibility</p:attrName>
                                        </p:attrNameLst>
                                      </p:cBhvr>
                                      <p:to>
                                        <p:strVal val="visible"/>
                                      </p:to>
                                    </p:set>
                                    <p:anim calcmode="lin" valueType="num">
                                      <p:cBhvr additive="base">
                                        <p:cTn dur="300"/>
                                        <p:tgtEl>
                                          <p:spTgt spid="140">
                                            <p:txEl>
                                              <p:pRg end="3" st="3"/>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140">
                                            <p:txEl>
                                              <p:pRg end="4" st="4"/>
                                            </p:txEl>
                                          </p:spTgt>
                                        </p:tgtEl>
                                        <p:attrNameLst>
                                          <p:attrName>style.visibility</p:attrName>
                                        </p:attrNameLst>
                                      </p:cBhvr>
                                      <p:to>
                                        <p:strVal val="visible"/>
                                      </p:to>
                                    </p:set>
                                    <p:anim calcmode="lin" valueType="num">
                                      <p:cBhvr additive="base">
                                        <p:cTn dur="300"/>
                                        <p:tgtEl>
                                          <p:spTgt spid="140">
                                            <p:txEl>
                                              <p:pRg end="4" st="4"/>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140">
                                            <p:txEl>
                                              <p:pRg end="5" st="5"/>
                                            </p:txEl>
                                          </p:spTgt>
                                        </p:tgtEl>
                                        <p:attrNameLst>
                                          <p:attrName>style.visibility</p:attrName>
                                        </p:attrNameLst>
                                      </p:cBhvr>
                                      <p:to>
                                        <p:strVal val="visible"/>
                                      </p:to>
                                    </p:set>
                                    <p:anim calcmode="lin" valueType="num">
                                      <p:cBhvr additive="base">
                                        <p:cTn dur="300"/>
                                        <p:tgtEl>
                                          <p:spTgt spid="140">
                                            <p:txEl>
                                              <p:pRg end="5" st="5"/>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140">
                                            <p:txEl>
                                              <p:pRg end="6" st="6"/>
                                            </p:txEl>
                                          </p:spTgt>
                                        </p:tgtEl>
                                        <p:attrNameLst>
                                          <p:attrName>style.visibility</p:attrName>
                                        </p:attrNameLst>
                                      </p:cBhvr>
                                      <p:to>
                                        <p:strVal val="visible"/>
                                      </p:to>
                                    </p:set>
                                    <p:anim calcmode="lin" valueType="num">
                                      <p:cBhvr additive="base">
                                        <p:cTn dur="300"/>
                                        <p:tgtEl>
                                          <p:spTgt spid="140">
                                            <p:txEl>
                                              <p:pRg end="6" st="6"/>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140">
                                            <p:txEl>
                                              <p:pRg end="7" st="7"/>
                                            </p:txEl>
                                          </p:spTgt>
                                        </p:tgtEl>
                                        <p:attrNameLst>
                                          <p:attrName>style.visibility</p:attrName>
                                        </p:attrNameLst>
                                      </p:cBhvr>
                                      <p:to>
                                        <p:strVal val="visible"/>
                                      </p:to>
                                    </p:set>
                                    <p:anim calcmode="lin" valueType="num">
                                      <p:cBhvr additive="base">
                                        <p:cTn dur="300"/>
                                        <p:tgtEl>
                                          <p:spTgt spid="140">
                                            <p:txEl>
                                              <p:pRg end="7" st="7"/>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41"/>
          <p:cNvSpPr txBox="1"/>
          <p:nvPr>
            <p:ph type="ctrTitle"/>
          </p:nvPr>
        </p:nvSpPr>
        <p:spPr>
          <a:xfrm>
            <a:off x="1004150" y="2056564"/>
            <a:ext cx="7136700" cy="1022400"/>
          </a:xfrm>
          <a:prstGeom prst="rect">
            <a:avLst/>
          </a:prstGeom>
          <a:noFill/>
          <a:ln>
            <a:noFill/>
          </a:ln>
        </p:spPr>
        <p:txBody>
          <a:bodyPr anchorCtr="0" anchor="b" bIns="0" lIns="0" spcFirstLastPara="1" rIns="0" wrap="square" tIns="0">
            <a:noAutofit/>
          </a:bodyPr>
          <a:lstStyle/>
          <a:p>
            <a:pPr indent="0" lvl="0" marL="0" rtl="0" algn="ctr">
              <a:lnSpc>
                <a:spcPct val="90000"/>
              </a:lnSpc>
              <a:spcBef>
                <a:spcPts val="0"/>
              </a:spcBef>
              <a:spcAft>
                <a:spcPts val="0"/>
              </a:spcAft>
              <a:buSzPts val="5400"/>
              <a:buNone/>
            </a:pPr>
            <a:r>
              <a:rPr lang="en"/>
              <a:t>Basics of Stock Market</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42"/>
          <p:cNvSpPr txBox="1"/>
          <p:nvPr>
            <p:ph type="title"/>
          </p:nvPr>
        </p:nvSpPr>
        <p:spPr>
          <a:xfrm>
            <a:off x="516600" y="514350"/>
            <a:ext cx="6480000" cy="7179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4100"/>
              <a:buNone/>
            </a:pPr>
            <a:r>
              <a:rPr lang="en"/>
              <a:t>What is Stock Market?</a:t>
            </a:r>
            <a:endParaRPr/>
          </a:p>
        </p:txBody>
      </p:sp>
      <p:sp>
        <p:nvSpPr>
          <p:cNvPr id="261" name="Google Shape;261;p42"/>
          <p:cNvSpPr txBox="1"/>
          <p:nvPr>
            <p:ph idx="1" type="body"/>
          </p:nvPr>
        </p:nvSpPr>
        <p:spPr>
          <a:xfrm>
            <a:off x="311700" y="1609675"/>
            <a:ext cx="4260300" cy="3416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600"/>
              <a:buNone/>
            </a:pPr>
            <a:r>
              <a:rPr lang="en"/>
              <a:t>Stock Market is where buyers and sellers meet</a:t>
            </a:r>
            <a:endParaRPr/>
          </a:p>
          <a:p>
            <a:pPr indent="0" lvl="0" marL="0" rtl="0" algn="l">
              <a:lnSpc>
                <a:spcPct val="115000"/>
              </a:lnSpc>
              <a:spcBef>
                <a:spcPts val="0"/>
              </a:spcBef>
              <a:spcAft>
                <a:spcPts val="0"/>
              </a:spcAft>
              <a:buSzPts val="1600"/>
              <a:buNone/>
            </a:pPr>
            <a:r>
              <a:rPr lang="en"/>
              <a:t>Exchange of shares of a company happens when a seller sells and a buyer buys them</a:t>
            </a:r>
            <a:endParaRPr/>
          </a:p>
          <a:p>
            <a:pPr indent="0" lvl="0" marL="0" rtl="0" algn="l">
              <a:lnSpc>
                <a:spcPct val="115000"/>
              </a:lnSpc>
              <a:spcBef>
                <a:spcPts val="0"/>
              </a:spcBef>
              <a:spcAft>
                <a:spcPts val="0"/>
              </a:spcAft>
              <a:buSzPts val="1600"/>
              <a:buNone/>
            </a:pPr>
            <a:r>
              <a:rPr lang="en"/>
              <a:t>Stock trading by retail investors is done online through a demat account like Zerodha, Angel One etc. linked to your bank account.</a:t>
            </a:r>
            <a:endParaRPr/>
          </a:p>
          <a:p>
            <a:pPr indent="0" lvl="0" marL="0" rtl="0" algn="l">
              <a:lnSpc>
                <a:spcPct val="115000"/>
              </a:lnSpc>
              <a:spcBef>
                <a:spcPts val="0"/>
              </a:spcBef>
              <a:spcAft>
                <a:spcPts val="0"/>
              </a:spcAft>
              <a:buSzPts val="1600"/>
              <a:buNone/>
            </a:pPr>
            <a:r>
              <a:t/>
            </a:r>
            <a:endParaRPr/>
          </a:p>
        </p:txBody>
      </p:sp>
      <p:pic>
        <p:nvPicPr>
          <p:cNvPr id="262" name="Google Shape;262;p42"/>
          <p:cNvPicPr preferRelativeResize="0"/>
          <p:nvPr/>
        </p:nvPicPr>
        <p:blipFill rotWithShape="1">
          <a:blip r:embed="rId3">
            <a:alphaModFix/>
          </a:blip>
          <a:srcRect b="0" l="0" r="0" t="0"/>
          <a:stretch/>
        </p:blipFill>
        <p:spPr>
          <a:xfrm>
            <a:off x="4724400" y="1398725"/>
            <a:ext cx="4267200" cy="237185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
                                            <p:txEl>
                                              <p:pRg end="0" st="0"/>
                                            </p:txEl>
                                          </p:spTgt>
                                        </p:tgtEl>
                                        <p:attrNameLst>
                                          <p:attrName>style.visibility</p:attrName>
                                        </p:attrNameLst>
                                      </p:cBhvr>
                                      <p:to>
                                        <p:strVal val="visible"/>
                                      </p:to>
                                    </p:set>
                                    <p:animEffect filter="fade" transition="in">
                                      <p:cBhvr>
                                        <p:cTn dur="1000"/>
                                        <p:tgtEl>
                                          <p:spTgt spid="26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
                                            <p:txEl>
                                              <p:pRg end="1" st="1"/>
                                            </p:txEl>
                                          </p:spTgt>
                                        </p:tgtEl>
                                        <p:attrNameLst>
                                          <p:attrName>style.visibility</p:attrName>
                                        </p:attrNameLst>
                                      </p:cBhvr>
                                      <p:to>
                                        <p:strVal val="visible"/>
                                      </p:to>
                                    </p:set>
                                    <p:animEffect filter="fade" transition="in">
                                      <p:cBhvr>
                                        <p:cTn dur="1000"/>
                                        <p:tgtEl>
                                          <p:spTgt spid="26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
                                            <p:txEl>
                                              <p:pRg end="2" st="2"/>
                                            </p:txEl>
                                          </p:spTgt>
                                        </p:tgtEl>
                                        <p:attrNameLst>
                                          <p:attrName>style.visibility</p:attrName>
                                        </p:attrNameLst>
                                      </p:cBhvr>
                                      <p:to>
                                        <p:strVal val="visible"/>
                                      </p:to>
                                    </p:set>
                                    <p:animEffect filter="fade" transition="in">
                                      <p:cBhvr>
                                        <p:cTn dur="1000"/>
                                        <p:tgtEl>
                                          <p:spTgt spid="26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
                                            <p:txEl>
                                              <p:pRg end="3" st="3"/>
                                            </p:txEl>
                                          </p:spTgt>
                                        </p:tgtEl>
                                        <p:attrNameLst>
                                          <p:attrName>style.visibility</p:attrName>
                                        </p:attrNameLst>
                                      </p:cBhvr>
                                      <p:to>
                                        <p:strVal val="visible"/>
                                      </p:to>
                                    </p:set>
                                    <p:animEffect filter="fade" transition="in">
                                      <p:cBhvr>
                                        <p:cTn dur="1000"/>
                                        <p:tgtEl>
                                          <p:spTgt spid="26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1000"/>
                                        <p:tgtEl>
                                          <p:spTgt spid="2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43"/>
          <p:cNvSpPr txBox="1"/>
          <p:nvPr>
            <p:ph type="title"/>
          </p:nvPr>
        </p:nvSpPr>
        <p:spPr>
          <a:xfrm>
            <a:off x="516600" y="514350"/>
            <a:ext cx="6480000" cy="7179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4100"/>
              <a:buNone/>
            </a:pPr>
            <a:r>
              <a:rPr lang="en"/>
              <a:t>What is a Stock Exchange?</a:t>
            </a:r>
            <a:endParaRPr/>
          </a:p>
        </p:txBody>
      </p:sp>
      <p:sp>
        <p:nvSpPr>
          <p:cNvPr id="268" name="Google Shape;268;p43"/>
          <p:cNvSpPr txBox="1"/>
          <p:nvPr>
            <p:ph idx="1" type="body"/>
          </p:nvPr>
        </p:nvSpPr>
        <p:spPr>
          <a:xfrm>
            <a:off x="311700" y="1914475"/>
            <a:ext cx="4211700" cy="31227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600"/>
              <a:buNone/>
            </a:pPr>
            <a:r>
              <a:rPr lang="en"/>
              <a:t>Stock Exchange is the marketplace where different financial instruments such as stocks, ETFs, commodities, bonds etc. are traded on the Stock Exchange. </a:t>
            </a:r>
            <a:endParaRPr/>
          </a:p>
          <a:p>
            <a:pPr indent="0" lvl="0" marL="0" rtl="0" algn="l">
              <a:lnSpc>
                <a:spcPct val="115000"/>
              </a:lnSpc>
              <a:spcBef>
                <a:spcPts val="0"/>
              </a:spcBef>
              <a:spcAft>
                <a:spcPts val="0"/>
              </a:spcAft>
              <a:buSzPts val="1600"/>
              <a:buNone/>
            </a:pPr>
            <a:r>
              <a:rPr lang="en"/>
              <a:t>Examples include, NSE, BSE, NYSE </a:t>
            </a:r>
            <a:endParaRPr/>
          </a:p>
        </p:txBody>
      </p:sp>
      <p:pic>
        <p:nvPicPr>
          <p:cNvPr id="269" name="Google Shape;269;p43"/>
          <p:cNvPicPr preferRelativeResize="0"/>
          <p:nvPr/>
        </p:nvPicPr>
        <p:blipFill rotWithShape="1">
          <a:blip r:embed="rId3">
            <a:alphaModFix/>
          </a:blip>
          <a:srcRect b="0" l="0" r="0" t="0"/>
          <a:stretch/>
        </p:blipFill>
        <p:spPr>
          <a:xfrm>
            <a:off x="4572000" y="1408400"/>
            <a:ext cx="4267199" cy="238852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1000"/>
                                        <p:tgtEl>
                                          <p:spTgt spid="2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1000"/>
                                        <p:tgtEl>
                                          <p:spTgt spid="2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44"/>
          <p:cNvSpPr txBox="1"/>
          <p:nvPr>
            <p:ph type="title"/>
          </p:nvPr>
        </p:nvSpPr>
        <p:spPr>
          <a:xfrm>
            <a:off x="516600" y="514350"/>
            <a:ext cx="7885800" cy="7179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4100"/>
              <a:buNone/>
            </a:pPr>
            <a:r>
              <a:rPr lang="en"/>
              <a:t>Advantages of Stock Exchange</a:t>
            </a:r>
            <a:endParaRPr/>
          </a:p>
        </p:txBody>
      </p:sp>
      <p:sp>
        <p:nvSpPr>
          <p:cNvPr id="275" name="Google Shape;275;p44"/>
          <p:cNvSpPr txBox="1"/>
          <p:nvPr>
            <p:ph idx="1" type="body"/>
          </p:nvPr>
        </p:nvSpPr>
        <p:spPr>
          <a:xfrm>
            <a:off x="516600" y="1357875"/>
            <a:ext cx="7764000" cy="2420400"/>
          </a:xfrm>
          <a:prstGeom prst="rect">
            <a:avLst/>
          </a:prstGeom>
          <a:noFill/>
          <a:ln>
            <a:noFill/>
          </a:ln>
        </p:spPr>
        <p:txBody>
          <a:bodyPr anchorCtr="0" anchor="t" bIns="0" lIns="0" spcFirstLastPara="1" rIns="0" wrap="square" tIns="0">
            <a:noAutofit/>
          </a:bodyPr>
          <a:lstStyle/>
          <a:p>
            <a:pPr indent="-361950" lvl="0" marL="457200" rtl="0" algn="l">
              <a:lnSpc>
                <a:spcPct val="115000"/>
              </a:lnSpc>
              <a:spcBef>
                <a:spcPts val="0"/>
              </a:spcBef>
              <a:spcAft>
                <a:spcPts val="0"/>
              </a:spcAft>
              <a:buSzPts val="2100"/>
              <a:buChar char="-"/>
            </a:pPr>
            <a:r>
              <a:rPr lang="en" sz="2100"/>
              <a:t>Stock Exchange allows domestic companies to acquire investments from foreign investors.</a:t>
            </a:r>
            <a:endParaRPr sz="2100"/>
          </a:p>
          <a:p>
            <a:pPr indent="-361950" lvl="0" marL="457200" rtl="0" algn="l">
              <a:lnSpc>
                <a:spcPct val="115000"/>
              </a:lnSpc>
              <a:spcBef>
                <a:spcPts val="0"/>
              </a:spcBef>
              <a:spcAft>
                <a:spcPts val="0"/>
              </a:spcAft>
              <a:buSzPts val="2100"/>
              <a:buChar char="-"/>
            </a:pPr>
            <a:r>
              <a:rPr lang="en" sz="2100"/>
              <a:t>Stock Exchange helps the companies acquire capital without debt, helping them expand and grow. (IPO - Initial Public Offering, and FPO - Follow on Public Offer)</a:t>
            </a:r>
            <a:endParaRPr sz="2100"/>
          </a:p>
          <a:p>
            <a:pPr indent="-361950" lvl="0" marL="457200" rtl="0" algn="l">
              <a:lnSpc>
                <a:spcPct val="115000"/>
              </a:lnSpc>
              <a:spcBef>
                <a:spcPts val="0"/>
              </a:spcBef>
              <a:spcAft>
                <a:spcPts val="0"/>
              </a:spcAft>
              <a:buSzPts val="2100"/>
              <a:buChar char="-"/>
            </a:pPr>
            <a:r>
              <a:rPr lang="en" sz="2100"/>
              <a:t>They are highly regulated</a:t>
            </a:r>
            <a:endParaRPr sz="2100"/>
          </a:p>
          <a:p>
            <a:pPr indent="-361950" lvl="0" marL="457200" rtl="0" algn="l">
              <a:lnSpc>
                <a:spcPct val="115000"/>
              </a:lnSpc>
              <a:spcBef>
                <a:spcPts val="0"/>
              </a:spcBef>
              <a:spcAft>
                <a:spcPts val="0"/>
              </a:spcAft>
              <a:buSzPts val="2100"/>
              <a:buChar char="-"/>
            </a:pPr>
            <a:r>
              <a:rPr lang="en" sz="2100"/>
              <a:t>It provides an opportunity to the common public to invest in the companies listed on the stock exchange, and become owner of a small part of the company</a:t>
            </a:r>
            <a:endParaRPr sz="21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1000"/>
                                        <p:tgtEl>
                                          <p:spTgt spid="2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xEl>
                                              <p:pRg end="0" st="0"/>
                                            </p:txEl>
                                          </p:spTgt>
                                        </p:tgtEl>
                                        <p:attrNameLst>
                                          <p:attrName>style.visibility</p:attrName>
                                        </p:attrNameLst>
                                      </p:cBhvr>
                                      <p:to>
                                        <p:strVal val="visible"/>
                                      </p:to>
                                    </p:set>
                                    <p:animEffect filter="fade" transition="in">
                                      <p:cBhvr>
                                        <p:cTn dur="1000"/>
                                        <p:tgtEl>
                                          <p:spTgt spid="27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xEl>
                                              <p:pRg end="1" st="1"/>
                                            </p:txEl>
                                          </p:spTgt>
                                        </p:tgtEl>
                                        <p:attrNameLst>
                                          <p:attrName>style.visibility</p:attrName>
                                        </p:attrNameLst>
                                      </p:cBhvr>
                                      <p:to>
                                        <p:strVal val="visible"/>
                                      </p:to>
                                    </p:set>
                                    <p:animEffect filter="fade" transition="in">
                                      <p:cBhvr>
                                        <p:cTn dur="1000"/>
                                        <p:tgtEl>
                                          <p:spTgt spid="27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xEl>
                                              <p:pRg end="2" st="2"/>
                                            </p:txEl>
                                          </p:spTgt>
                                        </p:tgtEl>
                                        <p:attrNameLst>
                                          <p:attrName>style.visibility</p:attrName>
                                        </p:attrNameLst>
                                      </p:cBhvr>
                                      <p:to>
                                        <p:strVal val="visible"/>
                                      </p:to>
                                    </p:set>
                                    <p:animEffect filter="fade" transition="in">
                                      <p:cBhvr>
                                        <p:cTn dur="1000"/>
                                        <p:tgtEl>
                                          <p:spTgt spid="27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xEl>
                                              <p:pRg end="3" st="3"/>
                                            </p:txEl>
                                          </p:spTgt>
                                        </p:tgtEl>
                                        <p:attrNameLst>
                                          <p:attrName>style.visibility</p:attrName>
                                        </p:attrNameLst>
                                      </p:cBhvr>
                                      <p:to>
                                        <p:strVal val="visible"/>
                                      </p:to>
                                    </p:set>
                                    <p:animEffect filter="fade" transition="in">
                                      <p:cBhvr>
                                        <p:cTn dur="1000"/>
                                        <p:tgtEl>
                                          <p:spTgt spid="275">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45"/>
          <p:cNvSpPr txBox="1"/>
          <p:nvPr>
            <p:ph type="title"/>
          </p:nvPr>
        </p:nvSpPr>
        <p:spPr>
          <a:xfrm>
            <a:off x="516600" y="514350"/>
            <a:ext cx="8322600" cy="7179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4100"/>
              <a:buNone/>
            </a:pPr>
            <a:r>
              <a:rPr lang="en"/>
              <a:t>Disadvantages of Stock Exchange</a:t>
            </a:r>
            <a:endParaRPr/>
          </a:p>
          <a:p>
            <a:pPr indent="0" lvl="0" marL="0" rtl="0" algn="l">
              <a:lnSpc>
                <a:spcPct val="90000"/>
              </a:lnSpc>
              <a:spcBef>
                <a:spcPts val="0"/>
              </a:spcBef>
              <a:spcAft>
                <a:spcPts val="0"/>
              </a:spcAft>
              <a:buSzPts val="4100"/>
              <a:buNone/>
            </a:pPr>
            <a:r>
              <a:t/>
            </a:r>
            <a:endParaRPr/>
          </a:p>
        </p:txBody>
      </p:sp>
      <p:sp>
        <p:nvSpPr>
          <p:cNvPr id="281" name="Google Shape;281;p45"/>
          <p:cNvSpPr txBox="1"/>
          <p:nvPr>
            <p:ph idx="1" type="body"/>
          </p:nvPr>
        </p:nvSpPr>
        <p:spPr>
          <a:xfrm>
            <a:off x="311700" y="1304875"/>
            <a:ext cx="5480100" cy="3416400"/>
          </a:xfrm>
          <a:prstGeom prst="rect">
            <a:avLst/>
          </a:prstGeom>
          <a:noFill/>
          <a:ln>
            <a:noFill/>
          </a:ln>
        </p:spPr>
        <p:txBody>
          <a:bodyPr anchorCtr="0" anchor="t" bIns="0" lIns="0" spcFirstLastPara="1" rIns="0" wrap="square" tIns="0">
            <a:noAutofit/>
          </a:bodyPr>
          <a:lstStyle/>
          <a:p>
            <a:pPr indent="-361950" lvl="0" marL="457200" rtl="0" algn="l">
              <a:lnSpc>
                <a:spcPct val="115000"/>
              </a:lnSpc>
              <a:spcBef>
                <a:spcPts val="0"/>
              </a:spcBef>
              <a:spcAft>
                <a:spcPts val="0"/>
              </a:spcAft>
              <a:buSzPts val="2100"/>
              <a:buChar char="-"/>
            </a:pPr>
            <a:r>
              <a:rPr lang="en" sz="2100"/>
              <a:t>They are highly regulated </a:t>
            </a:r>
            <a:endParaRPr sz="2100"/>
          </a:p>
          <a:p>
            <a:pPr indent="-361950" lvl="0" marL="457200" rtl="0" algn="l">
              <a:lnSpc>
                <a:spcPct val="115000"/>
              </a:lnSpc>
              <a:spcBef>
                <a:spcPts val="0"/>
              </a:spcBef>
              <a:spcAft>
                <a:spcPts val="0"/>
              </a:spcAft>
              <a:buSzPts val="2100"/>
              <a:buChar char="-"/>
            </a:pPr>
            <a:r>
              <a:rPr lang="en" sz="2100"/>
              <a:t>There are chances of scams taking place in the Stock Markets. Major scams can even lead to recessions. </a:t>
            </a:r>
            <a:endParaRPr sz="2100"/>
          </a:p>
          <a:p>
            <a:pPr indent="-361950" lvl="0" marL="457200" rtl="0" algn="l">
              <a:lnSpc>
                <a:spcPct val="115000"/>
              </a:lnSpc>
              <a:spcBef>
                <a:spcPts val="0"/>
              </a:spcBef>
              <a:spcAft>
                <a:spcPts val="0"/>
              </a:spcAft>
              <a:buSzPts val="2100"/>
              <a:buChar char="-"/>
            </a:pPr>
            <a:r>
              <a:rPr lang="en" sz="2100"/>
              <a:t>Stock Market can be manipulated by big players</a:t>
            </a:r>
            <a:endParaRPr sz="2100"/>
          </a:p>
          <a:p>
            <a:pPr indent="-361950" lvl="0" marL="457200" rtl="0" algn="l">
              <a:lnSpc>
                <a:spcPct val="115000"/>
              </a:lnSpc>
              <a:spcBef>
                <a:spcPts val="0"/>
              </a:spcBef>
              <a:spcAft>
                <a:spcPts val="0"/>
              </a:spcAft>
              <a:buSzPts val="2100"/>
              <a:buChar char="-"/>
            </a:pPr>
            <a:r>
              <a:rPr lang="en" sz="2100"/>
              <a:t>Retail Investors do not get completely transparent information</a:t>
            </a:r>
            <a:endParaRPr sz="2100"/>
          </a:p>
        </p:txBody>
      </p:sp>
      <p:pic>
        <p:nvPicPr>
          <p:cNvPr id="282" name="Google Shape;282;p45"/>
          <p:cNvPicPr preferRelativeResize="0"/>
          <p:nvPr/>
        </p:nvPicPr>
        <p:blipFill rotWithShape="1">
          <a:blip r:embed="rId3">
            <a:alphaModFix/>
          </a:blip>
          <a:srcRect b="0" l="0" r="0" t="0"/>
          <a:stretch/>
        </p:blipFill>
        <p:spPr>
          <a:xfrm>
            <a:off x="5791800" y="1657575"/>
            <a:ext cx="3047400" cy="22855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xEl>
                                              <p:pRg end="0" st="0"/>
                                            </p:txEl>
                                          </p:spTgt>
                                        </p:tgtEl>
                                        <p:attrNameLst>
                                          <p:attrName>style.visibility</p:attrName>
                                        </p:attrNameLst>
                                      </p:cBhvr>
                                      <p:to>
                                        <p:strVal val="visible"/>
                                      </p:to>
                                    </p:set>
                                    <p:animEffect filter="fade" transition="in">
                                      <p:cBhvr>
                                        <p:cTn dur="1000"/>
                                        <p:tgtEl>
                                          <p:spTgt spid="28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xEl>
                                              <p:pRg end="1" st="1"/>
                                            </p:txEl>
                                          </p:spTgt>
                                        </p:tgtEl>
                                        <p:attrNameLst>
                                          <p:attrName>style.visibility</p:attrName>
                                        </p:attrNameLst>
                                      </p:cBhvr>
                                      <p:to>
                                        <p:strVal val="visible"/>
                                      </p:to>
                                    </p:set>
                                    <p:animEffect filter="fade" transition="in">
                                      <p:cBhvr>
                                        <p:cTn dur="1000"/>
                                        <p:tgtEl>
                                          <p:spTgt spid="28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xEl>
                                              <p:pRg end="2" st="2"/>
                                            </p:txEl>
                                          </p:spTgt>
                                        </p:tgtEl>
                                        <p:attrNameLst>
                                          <p:attrName>style.visibility</p:attrName>
                                        </p:attrNameLst>
                                      </p:cBhvr>
                                      <p:to>
                                        <p:strVal val="visible"/>
                                      </p:to>
                                    </p:set>
                                    <p:animEffect filter="fade" transition="in">
                                      <p:cBhvr>
                                        <p:cTn dur="1000"/>
                                        <p:tgtEl>
                                          <p:spTgt spid="28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xEl>
                                              <p:pRg end="3" st="3"/>
                                            </p:txEl>
                                          </p:spTgt>
                                        </p:tgtEl>
                                        <p:attrNameLst>
                                          <p:attrName>style.visibility</p:attrName>
                                        </p:attrNameLst>
                                      </p:cBhvr>
                                      <p:to>
                                        <p:strVal val="visible"/>
                                      </p:to>
                                    </p:set>
                                    <p:animEffect filter="fade" transition="in">
                                      <p:cBhvr>
                                        <p:cTn dur="1000"/>
                                        <p:tgtEl>
                                          <p:spTgt spid="28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1000"/>
                                        <p:tgtEl>
                                          <p:spTgt spid="2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46"/>
          <p:cNvSpPr txBox="1"/>
          <p:nvPr>
            <p:ph type="title"/>
          </p:nvPr>
        </p:nvSpPr>
        <p:spPr>
          <a:xfrm>
            <a:off x="457150" y="361950"/>
            <a:ext cx="8472000" cy="7179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4100"/>
              <a:buNone/>
            </a:pPr>
            <a:r>
              <a:rPr lang="en" sz="3700"/>
              <a:t>Role of Stock Exchange in the Economy</a:t>
            </a:r>
            <a:endParaRPr sz="3700"/>
          </a:p>
        </p:txBody>
      </p:sp>
      <p:sp>
        <p:nvSpPr>
          <p:cNvPr id="288" name="Google Shape;288;p46"/>
          <p:cNvSpPr txBox="1"/>
          <p:nvPr>
            <p:ph idx="1" type="body"/>
          </p:nvPr>
        </p:nvSpPr>
        <p:spPr>
          <a:xfrm>
            <a:off x="516600" y="1129275"/>
            <a:ext cx="7995000" cy="2420400"/>
          </a:xfrm>
          <a:prstGeom prst="rect">
            <a:avLst/>
          </a:prstGeom>
          <a:noFill/>
          <a:ln>
            <a:noFill/>
          </a:ln>
        </p:spPr>
        <p:txBody>
          <a:bodyPr anchorCtr="0" anchor="t" bIns="0" lIns="0" spcFirstLastPara="1" rIns="0" wrap="square" tIns="0">
            <a:noAutofit/>
          </a:bodyPr>
          <a:lstStyle/>
          <a:p>
            <a:pPr indent="-361950" lvl="0" marL="457200" rtl="0" algn="l">
              <a:lnSpc>
                <a:spcPct val="105000"/>
              </a:lnSpc>
              <a:spcBef>
                <a:spcPts val="0"/>
              </a:spcBef>
              <a:spcAft>
                <a:spcPts val="0"/>
              </a:spcAft>
              <a:buSzPts val="2100"/>
              <a:buChar char="-"/>
            </a:pPr>
            <a:r>
              <a:rPr lang="en" sz="2100"/>
              <a:t>Stock Exchange helps companies offer their equity to the public in exchange for raising funds and capital for expanding. </a:t>
            </a:r>
            <a:endParaRPr sz="2100"/>
          </a:p>
          <a:p>
            <a:pPr indent="0" lvl="0" marL="457200" rtl="0" algn="l">
              <a:lnSpc>
                <a:spcPct val="105000"/>
              </a:lnSpc>
              <a:spcBef>
                <a:spcPts val="0"/>
              </a:spcBef>
              <a:spcAft>
                <a:spcPts val="0"/>
              </a:spcAft>
              <a:buSzPts val="1600"/>
              <a:buNone/>
            </a:pPr>
            <a:r>
              <a:t/>
            </a:r>
            <a:endParaRPr sz="2100"/>
          </a:p>
          <a:p>
            <a:pPr indent="-361950" lvl="0" marL="457200" rtl="0" algn="l">
              <a:lnSpc>
                <a:spcPct val="105000"/>
              </a:lnSpc>
              <a:spcBef>
                <a:spcPts val="0"/>
              </a:spcBef>
              <a:spcAft>
                <a:spcPts val="0"/>
              </a:spcAft>
              <a:buSzPts val="2100"/>
              <a:buChar char="-"/>
            </a:pPr>
            <a:r>
              <a:rPr lang="en" sz="2100"/>
              <a:t>It helps ensure foreign investment (through FIIs - Foreign Institutional Investors) in the domestic companies.</a:t>
            </a:r>
            <a:endParaRPr sz="2100"/>
          </a:p>
          <a:p>
            <a:pPr indent="0" lvl="0" marL="0" rtl="0" algn="l">
              <a:lnSpc>
                <a:spcPct val="105000"/>
              </a:lnSpc>
              <a:spcBef>
                <a:spcPts val="0"/>
              </a:spcBef>
              <a:spcAft>
                <a:spcPts val="0"/>
              </a:spcAft>
              <a:buSzPts val="770"/>
              <a:buNone/>
            </a:pPr>
            <a:r>
              <a:t/>
            </a:r>
            <a:endParaRPr sz="2100"/>
          </a:p>
          <a:p>
            <a:pPr indent="-361950" lvl="0" marL="457200" rtl="0" algn="l">
              <a:lnSpc>
                <a:spcPct val="105000"/>
              </a:lnSpc>
              <a:spcBef>
                <a:spcPts val="0"/>
              </a:spcBef>
              <a:spcAft>
                <a:spcPts val="0"/>
              </a:spcAft>
              <a:buSzPts val="2100"/>
              <a:buChar char="-"/>
            </a:pPr>
            <a:r>
              <a:rPr lang="en" sz="2100"/>
              <a:t>They ensure that the money saved by the people is not kept idle, rather is invested somewhere, and is flowing in the economy.</a:t>
            </a:r>
            <a:endParaRPr sz="2100"/>
          </a:p>
          <a:p>
            <a:pPr indent="0" lvl="0" marL="457200" rtl="0" algn="l">
              <a:lnSpc>
                <a:spcPct val="105000"/>
              </a:lnSpc>
              <a:spcBef>
                <a:spcPts val="0"/>
              </a:spcBef>
              <a:spcAft>
                <a:spcPts val="0"/>
              </a:spcAft>
              <a:buSzPts val="770"/>
              <a:buNone/>
            </a:pPr>
            <a:r>
              <a:t/>
            </a:r>
            <a:endParaRPr sz="2100"/>
          </a:p>
          <a:p>
            <a:pPr indent="-361950" lvl="0" marL="457200" rtl="0" algn="l">
              <a:lnSpc>
                <a:spcPct val="105000"/>
              </a:lnSpc>
              <a:spcBef>
                <a:spcPts val="0"/>
              </a:spcBef>
              <a:spcAft>
                <a:spcPts val="0"/>
              </a:spcAft>
              <a:buSzPts val="2100"/>
              <a:buChar char="-"/>
            </a:pPr>
            <a:r>
              <a:rPr lang="en" sz="2100"/>
              <a:t>The stock prices influence a companies decision on Merger and Acquisitions, shares issuance, market value etc. </a:t>
            </a:r>
            <a:endParaRPr sz="2100"/>
          </a:p>
          <a:p>
            <a:pPr indent="0" lvl="0" marL="0" rtl="0" algn="l">
              <a:lnSpc>
                <a:spcPct val="105000"/>
              </a:lnSpc>
              <a:spcBef>
                <a:spcPts val="0"/>
              </a:spcBef>
              <a:spcAft>
                <a:spcPts val="0"/>
              </a:spcAft>
              <a:buSzPts val="770"/>
              <a:buNone/>
            </a:pPr>
            <a:r>
              <a:rPr lang="en" sz="2100"/>
              <a:t> </a:t>
            </a:r>
            <a:endParaRPr sz="21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
                                            <p:txEl>
                                              <p:pRg end="0" st="0"/>
                                            </p:txEl>
                                          </p:spTgt>
                                        </p:tgtEl>
                                        <p:attrNameLst>
                                          <p:attrName>style.visibility</p:attrName>
                                        </p:attrNameLst>
                                      </p:cBhvr>
                                      <p:to>
                                        <p:strVal val="visible"/>
                                      </p:to>
                                    </p:set>
                                    <p:animEffect filter="fade" transition="in">
                                      <p:cBhvr>
                                        <p:cTn dur="1000"/>
                                        <p:tgtEl>
                                          <p:spTgt spid="28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
                                            <p:txEl>
                                              <p:pRg end="1" st="1"/>
                                            </p:txEl>
                                          </p:spTgt>
                                        </p:tgtEl>
                                        <p:attrNameLst>
                                          <p:attrName>style.visibility</p:attrName>
                                        </p:attrNameLst>
                                      </p:cBhvr>
                                      <p:to>
                                        <p:strVal val="visible"/>
                                      </p:to>
                                    </p:set>
                                    <p:animEffect filter="fade" transition="in">
                                      <p:cBhvr>
                                        <p:cTn dur="1000"/>
                                        <p:tgtEl>
                                          <p:spTgt spid="28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
                                            <p:txEl>
                                              <p:pRg end="2" st="2"/>
                                            </p:txEl>
                                          </p:spTgt>
                                        </p:tgtEl>
                                        <p:attrNameLst>
                                          <p:attrName>style.visibility</p:attrName>
                                        </p:attrNameLst>
                                      </p:cBhvr>
                                      <p:to>
                                        <p:strVal val="visible"/>
                                      </p:to>
                                    </p:set>
                                    <p:animEffect filter="fade" transition="in">
                                      <p:cBhvr>
                                        <p:cTn dur="1000"/>
                                        <p:tgtEl>
                                          <p:spTgt spid="28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
                                            <p:txEl>
                                              <p:pRg end="3" st="3"/>
                                            </p:txEl>
                                          </p:spTgt>
                                        </p:tgtEl>
                                        <p:attrNameLst>
                                          <p:attrName>style.visibility</p:attrName>
                                        </p:attrNameLst>
                                      </p:cBhvr>
                                      <p:to>
                                        <p:strVal val="visible"/>
                                      </p:to>
                                    </p:set>
                                    <p:animEffect filter="fade" transition="in">
                                      <p:cBhvr>
                                        <p:cTn dur="1000"/>
                                        <p:tgtEl>
                                          <p:spTgt spid="28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
                                            <p:txEl>
                                              <p:pRg end="4" st="4"/>
                                            </p:txEl>
                                          </p:spTgt>
                                        </p:tgtEl>
                                        <p:attrNameLst>
                                          <p:attrName>style.visibility</p:attrName>
                                        </p:attrNameLst>
                                      </p:cBhvr>
                                      <p:to>
                                        <p:strVal val="visible"/>
                                      </p:to>
                                    </p:set>
                                    <p:animEffect filter="fade" transition="in">
                                      <p:cBhvr>
                                        <p:cTn dur="1000"/>
                                        <p:tgtEl>
                                          <p:spTgt spid="28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
                                            <p:txEl>
                                              <p:pRg end="5" st="5"/>
                                            </p:txEl>
                                          </p:spTgt>
                                        </p:tgtEl>
                                        <p:attrNameLst>
                                          <p:attrName>style.visibility</p:attrName>
                                        </p:attrNameLst>
                                      </p:cBhvr>
                                      <p:to>
                                        <p:strVal val="visible"/>
                                      </p:to>
                                    </p:set>
                                    <p:animEffect filter="fade" transition="in">
                                      <p:cBhvr>
                                        <p:cTn dur="1000"/>
                                        <p:tgtEl>
                                          <p:spTgt spid="28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
                                            <p:txEl>
                                              <p:pRg end="6" st="6"/>
                                            </p:txEl>
                                          </p:spTgt>
                                        </p:tgtEl>
                                        <p:attrNameLst>
                                          <p:attrName>style.visibility</p:attrName>
                                        </p:attrNameLst>
                                      </p:cBhvr>
                                      <p:to>
                                        <p:strVal val="visible"/>
                                      </p:to>
                                    </p:set>
                                    <p:animEffect filter="fade" transition="in">
                                      <p:cBhvr>
                                        <p:cTn dur="1000"/>
                                        <p:tgtEl>
                                          <p:spTgt spid="288">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
                                            <p:txEl>
                                              <p:pRg end="7" st="7"/>
                                            </p:txEl>
                                          </p:spTgt>
                                        </p:tgtEl>
                                        <p:attrNameLst>
                                          <p:attrName>style.visibility</p:attrName>
                                        </p:attrNameLst>
                                      </p:cBhvr>
                                      <p:to>
                                        <p:strVal val="visible"/>
                                      </p:to>
                                    </p:set>
                                    <p:animEffect filter="fade" transition="in">
                                      <p:cBhvr>
                                        <p:cTn dur="1000"/>
                                        <p:tgtEl>
                                          <p:spTgt spid="288">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47"/>
          <p:cNvSpPr txBox="1"/>
          <p:nvPr>
            <p:ph type="title"/>
          </p:nvPr>
        </p:nvSpPr>
        <p:spPr>
          <a:xfrm>
            <a:off x="516600" y="514350"/>
            <a:ext cx="8177400" cy="7179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4100"/>
              <a:buNone/>
            </a:pPr>
            <a:r>
              <a:rPr lang="en"/>
              <a:t>Current trends in the Stock Market?</a:t>
            </a:r>
            <a:endParaRPr/>
          </a:p>
        </p:txBody>
      </p:sp>
      <p:sp>
        <p:nvSpPr>
          <p:cNvPr id="294" name="Google Shape;294;p47"/>
          <p:cNvSpPr txBox="1"/>
          <p:nvPr>
            <p:ph idx="1" type="body"/>
          </p:nvPr>
        </p:nvSpPr>
        <p:spPr>
          <a:xfrm>
            <a:off x="516600" y="1387075"/>
            <a:ext cx="8031600" cy="2420400"/>
          </a:xfrm>
          <a:prstGeom prst="rect">
            <a:avLst/>
          </a:prstGeom>
          <a:noFill/>
          <a:ln>
            <a:noFill/>
          </a:ln>
        </p:spPr>
        <p:txBody>
          <a:bodyPr anchorCtr="0" anchor="t" bIns="0" lIns="0" spcFirstLastPara="1" rIns="0" wrap="square" tIns="0">
            <a:noAutofit/>
          </a:bodyPr>
          <a:lstStyle/>
          <a:p>
            <a:pPr indent="-361950" lvl="0" marL="457200" rtl="0" algn="l">
              <a:lnSpc>
                <a:spcPct val="115000"/>
              </a:lnSpc>
              <a:spcBef>
                <a:spcPts val="0"/>
              </a:spcBef>
              <a:spcAft>
                <a:spcPts val="0"/>
              </a:spcAft>
              <a:buSzPts val="2100"/>
              <a:buChar char="-"/>
            </a:pPr>
            <a:r>
              <a:rPr lang="en" sz="2100"/>
              <a:t>Can you name some macroeconomic factors that affect the stock market?</a:t>
            </a:r>
            <a:endParaRPr sz="2100"/>
          </a:p>
          <a:p>
            <a:pPr indent="-361950" lvl="0" marL="457200" rtl="0" algn="l">
              <a:lnSpc>
                <a:spcPct val="115000"/>
              </a:lnSpc>
              <a:spcBef>
                <a:spcPts val="0"/>
              </a:spcBef>
              <a:spcAft>
                <a:spcPts val="0"/>
              </a:spcAft>
              <a:buSzPts val="2100"/>
              <a:buChar char="-"/>
            </a:pPr>
            <a:r>
              <a:rPr lang="en" sz="2100"/>
              <a:t>Interest rates, Inflation, GDP data, Unemployment rate, Exchange rates etc.</a:t>
            </a:r>
            <a:endParaRPr sz="2100"/>
          </a:p>
          <a:p>
            <a:pPr indent="-361950" lvl="0" marL="457200" rtl="0" algn="l">
              <a:lnSpc>
                <a:spcPct val="115000"/>
              </a:lnSpc>
              <a:spcBef>
                <a:spcPts val="0"/>
              </a:spcBef>
              <a:spcAft>
                <a:spcPts val="0"/>
              </a:spcAft>
              <a:buSzPts val="2100"/>
              <a:buChar char="-"/>
            </a:pPr>
            <a:r>
              <a:rPr lang="en" sz="2100"/>
              <a:t>Stock Markets had corrected by around 15% a while ago, but recently there have been signs of improvement in the situation with the indices rebounding a little higher from their lows.</a:t>
            </a:r>
            <a:endParaRPr sz="2100"/>
          </a:p>
          <a:p>
            <a:pPr indent="0" lvl="0" marL="457200" rtl="0" algn="l">
              <a:lnSpc>
                <a:spcPct val="115000"/>
              </a:lnSpc>
              <a:spcBef>
                <a:spcPts val="0"/>
              </a:spcBef>
              <a:spcAft>
                <a:spcPts val="0"/>
              </a:spcAft>
              <a:buSzPts val="1600"/>
              <a:buNone/>
            </a:pPr>
            <a:r>
              <a:t/>
            </a:r>
            <a:endParaRPr sz="21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4">
                                            <p:txEl>
                                              <p:pRg end="0" st="0"/>
                                            </p:txEl>
                                          </p:spTgt>
                                        </p:tgtEl>
                                        <p:attrNameLst>
                                          <p:attrName>style.visibility</p:attrName>
                                        </p:attrNameLst>
                                      </p:cBhvr>
                                      <p:to>
                                        <p:strVal val="visible"/>
                                      </p:to>
                                    </p:set>
                                    <p:animEffect filter="fade" transition="in">
                                      <p:cBhvr>
                                        <p:cTn dur="1000"/>
                                        <p:tgtEl>
                                          <p:spTgt spid="29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4">
                                            <p:txEl>
                                              <p:pRg end="1" st="1"/>
                                            </p:txEl>
                                          </p:spTgt>
                                        </p:tgtEl>
                                        <p:attrNameLst>
                                          <p:attrName>style.visibility</p:attrName>
                                        </p:attrNameLst>
                                      </p:cBhvr>
                                      <p:to>
                                        <p:strVal val="visible"/>
                                      </p:to>
                                    </p:set>
                                    <p:animEffect filter="fade" transition="in">
                                      <p:cBhvr>
                                        <p:cTn dur="1000"/>
                                        <p:tgtEl>
                                          <p:spTgt spid="29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4">
                                            <p:txEl>
                                              <p:pRg end="2" st="2"/>
                                            </p:txEl>
                                          </p:spTgt>
                                        </p:tgtEl>
                                        <p:attrNameLst>
                                          <p:attrName>style.visibility</p:attrName>
                                        </p:attrNameLst>
                                      </p:cBhvr>
                                      <p:to>
                                        <p:strVal val="visible"/>
                                      </p:to>
                                    </p:set>
                                    <p:animEffect filter="fade" transition="in">
                                      <p:cBhvr>
                                        <p:cTn dur="1000"/>
                                        <p:tgtEl>
                                          <p:spTgt spid="29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4">
                                            <p:txEl>
                                              <p:pRg end="3" st="3"/>
                                            </p:txEl>
                                          </p:spTgt>
                                        </p:tgtEl>
                                        <p:attrNameLst>
                                          <p:attrName>style.visibility</p:attrName>
                                        </p:attrNameLst>
                                      </p:cBhvr>
                                      <p:to>
                                        <p:strVal val="visible"/>
                                      </p:to>
                                    </p:set>
                                    <p:animEffect filter="fade" transition="in">
                                      <p:cBhvr>
                                        <p:cTn dur="1000"/>
                                        <p:tgtEl>
                                          <p:spTgt spid="294">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48"/>
          <p:cNvSpPr txBox="1"/>
          <p:nvPr>
            <p:ph type="title"/>
          </p:nvPr>
        </p:nvSpPr>
        <p:spPr>
          <a:xfrm>
            <a:off x="6788700" y="64025"/>
            <a:ext cx="2228400" cy="572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4100"/>
              <a:buNone/>
            </a:pPr>
            <a:r>
              <a:rPr b="0" lang="en" sz="2500"/>
              <a:t>As classified by the GICS*</a:t>
            </a:r>
            <a:endParaRPr b="0" sz="2500"/>
          </a:p>
        </p:txBody>
      </p:sp>
      <p:pic>
        <p:nvPicPr>
          <p:cNvPr id="300" name="Google Shape;300;p48"/>
          <p:cNvPicPr preferRelativeResize="0"/>
          <p:nvPr/>
        </p:nvPicPr>
        <p:blipFill rotWithShape="1">
          <a:blip r:embed="rId3">
            <a:alphaModFix/>
          </a:blip>
          <a:srcRect b="5786" l="3795" r="2936" t="2369"/>
          <a:stretch/>
        </p:blipFill>
        <p:spPr>
          <a:xfrm>
            <a:off x="2487313" y="-3243"/>
            <a:ext cx="4169375" cy="50462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1000"/>
                                        <p:tgtEl>
                                          <p:spTgt spid="2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49"/>
          <p:cNvSpPr txBox="1"/>
          <p:nvPr>
            <p:ph type="title"/>
          </p:nvPr>
        </p:nvSpPr>
        <p:spPr>
          <a:xfrm>
            <a:off x="516600" y="361950"/>
            <a:ext cx="6480000" cy="7179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4100"/>
              <a:buNone/>
            </a:pPr>
            <a:r>
              <a:rPr lang="en"/>
              <a:t>Activity Time</a:t>
            </a:r>
            <a:endParaRPr/>
          </a:p>
        </p:txBody>
      </p:sp>
      <p:sp>
        <p:nvSpPr>
          <p:cNvPr id="306" name="Google Shape;306;p49"/>
          <p:cNvSpPr txBox="1"/>
          <p:nvPr>
            <p:ph idx="1" type="body"/>
          </p:nvPr>
        </p:nvSpPr>
        <p:spPr>
          <a:xfrm>
            <a:off x="516600" y="1232250"/>
            <a:ext cx="6768900" cy="2420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600"/>
              <a:buNone/>
            </a:pPr>
            <a:r>
              <a:rPr b="1" lang="en" sz="2100"/>
              <a:t>Amount =</a:t>
            </a:r>
            <a:r>
              <a:rPr lang="en" sz="2100"/>
              <a:t> 1 lakh INR</a:t>
            </a:r>
            <a:endParaRPr sz="2100"/>
          </a:p>
          <a:p>
            <a:pPr indent="0" lvl="0" marL="0" rtl="0" algn="l">
              <a:lnSpc>
                <a:spcPct val="115000"/>
              </a:lnSpc>
              <a:spcBef>
                <a:spcPts val="0"/>
              </a:spcBef>
              <a:spcAft>
                <a:spcPts val="0"/>
              </a:spcAft>
              <a:buSzPts val="1600"/>
              <a:buNone/>
            </a:pPr>
            <a:r>
              <a:rPr b="1" lang="en" sz="2100"/>
              <a:t>Task:</a:t>
            </a:r>
            <a:r>
              <a:rPr lang="en" sz="2100"/>
              <a:t> Divide the amount in these four stocks given below, and provide the reason behind it.</a:t>
            </a:r>
            <a:endParaRPr sz="2100"/>
          </a:p>
        </p:txBody>
      </p:sp>
      <p:graphicFrame>
        <p:nvGraphicFramePr>
          <p:cNvPr id="307" name="Google Shape;307;p49"/>
          <p:cNvGraphicFramePr/>
          <p:nvPr/>
        </p:nvGraphicFramePr>
        <p:xfrm>
          <a:off x="952500" y="2571750"/>
          <a:ext cx="3000000" cy="3000000"/>
        </p:xfrm>
        <a:graphic>
          <a:graphicData uri="http://schemas.openxmlformats.org/drawingml/2006/table">
            <a:tbl>
              <a:tblPr>
                <a:noFill/>
                <a:tableStyleId>{3F4E864E-3C1D-4D48-9E1C-C65DB077FB8E}</a:tableStyleId>
              </a:tblPr>
              <a:tblGrid>
                <a:gridCol w="3619500"/>
                <a:gridCol w="3619500"/>
              </a:tblGrid>
              <a:tr h="381000">
                <a:tc>
                  <a:txBody>
                    <a:bodyPr/>
                    <a:lstStyle/>
                    <a:p>
                      <a:pPr indent="0" lvl="0" marL="0" marR="0" rtl="0" algn="l">
                        <a:lnSpc>
                          <a:spcPct val="100000"/>
                        </a:lnSpc>
                        <a:spcBef>
                          <a:spcPts val="0"/>
                        </a:spcBef>
                        <a:spcAft>
                          <a:spcPts val="0"/>
                        </a:spcAft>
                        <a:buClr>
                          <a:srgbClr val="000000"/>
                        </a:buClr>
                        <a:buSzPts val="1500"/>
                        <a:buFont typeface="Arial"/>
                        <a:buNone/>
                      </a:pPr>
                      <a:r>
                        <a:rPr b="1" lang="en" sz="1500" u="none" cap="none" strike="noStrike"/>
                        <a:t>Stock Name</a:t>
                      </a:r>
                      <a:endParaRPr b="1" sz="15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500"/>
                        <a:buFont typeface="Arial"/>
                        <a:buNone/>
                      </a:pPr>
                      <a:r>
                        <a:rPr b="1" lang="en" sz="1500" u="none" cap="none" strike="noStrike"/>
                        <a:t>CMP</a:t>
                      </a:r>
                      <a:endParaRPr b="1" sz="15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Reliance Industries</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2642</a:t>
                      </a:r>
                      <a:endParaRPr sz="14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Tata Power</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236.5</a:t>
                      </a:r>
                      <a:endParaRPr sz="14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Vodafone Idea</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9</a:t>
                      </a:r>
                      <a:endParaRPr sz="14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Bank of Baroda</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131</a:t>
                      </a:r>
                      <a:endParaRPr sz="1400" u="none" cap="none" strike="noStrike"/>
                    </a:p>
                  </a:txBody>
                  <a:tcPr marT="91425" marB="91425" marR="91425" marL="91425"/>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50"/>
          <p:cNvSpPr txBox="1"/>
          <p:nvPr>
            <p:ph type="title"/>
          </p:nvPr>
        </p:nvSpPr>
        <p:spPr>
          <a:xfrm>
            <a:off x="516600" y="285750"/>
            <a:ext cx="8238300" cy="7179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4100"/>
              <a:buNone/>
            </a:pPr>
            <a:r>
              <a:rPr lang="en" sz="3000"/>
              <a:t>Interesting Facts about the Stock Exchanges</a:t>
            </a:r>
            <a:endParaRPr sz="3000"/>
          </a:p>
        </p:txBody>
      </p:sp>
      <p:sp>
        <p:nvSpPr>
          <p:cNvPr id="313" name="Google Shape;313;p50"/>
          <p:cNvSpPr txBox="1"/>
          <p:nvPr>
            <p:ph idx="1" type="body"/>
          </p:nvPr>
        </p:nvSpPr>
        <p:spPr>
          <a:xfrm>
            <a:off x="311700" y="923875"/>
            <a:ext cx="8520600" cy="3602400"/>
          </a:xfrm>
          <a:prstGeom prst="rect">
            <a:avLst/>
          </a:prstGeom>
          <a:noFill/>
          <a:ln>
            <a:noFill/>
          </a:ln>
        </p:spPr>
        <p:txBody>
          <a:bodyPr anchorCtr="0" anchor="t" bIns="0" lIns="0" spcFirstLastPara="1" rIns="0" wrap="square" tIns="0">
            <a:noAutofit/>
          </a:bodyPr>
          <a:lstStyle/>
          <a:p>
            <a:pPr indent="-342900" lvl="0" marL="457200" rtl="0" algn="l">
              <a:lnSpc>
                <a:spcPct val="115000"/>
              </a:lnSpc>
              <a:spcBef>
                <a:spcPts val="0"/>
              </a:spcBef>
              <a:spcAft>
                <a:spcPts val="0"/>
              </a:spcAft>
              <a:buSzPts val="1800"/>
              <a:buChar char="-"/>
            </a:pPr>
            <a:r>
              <a:rPr lang="en" sz="1800"/>
              <a:t>BSE is the oldest stock exchange in India, it was established in 1875.</a:t>
            </a:r>
            <a:endParaRPr sz="1800"/>
          </a:p>
          <a:p>
            <a:pPr indent="-342900" lvl="0" marL="457200" rtl="0" algn="l">
              <a:lnSpc>
                <a:spcPct val="115000"/>
              </a:lnSpc>
              <a:spcBef>
                <a:spcPts val="0"/>
              </a:spcBef>
              <a:spcAft>
                <a:spcPts val="0"/>
              </a:spcAft>
              <a:buSzPts val="1800"/>
              <a:buChar char="-"/>
            </a:pPr>
            <a:r>
              <a:rPr lang="en" sz="1800"/>
              <a:t>World’s oldest stock exchange was established in 1602, called the Amsterdam Stock Exchange.</a:t>
            </a:r>
            <a:endParaRPr sz="1800"/>
          </a:p>
          <a:p>
            <a:pPr indent="-342900" lvl="0" marL="457200" rtl="0" algn="l">
              <a:lnSpc>
                <a:spcPct val="115000"/>
              </a:lnSpc>
              <a:spcBef>
                <a:spcPts val="0"/>
              </a:spcBef>
              <a:spcAft>
                <a:spcPts val="0"/>
              </a:spcAft>
              <a:buSzPts val="1800"/>
              <a:buChar char="-"/>
            </a:pPr>
            <a:r>
              <a:rPr lang="en" sz="1800"/>
              <a:t>Largest stock exchange in the world by market capitalization is the NYSE, </a:t>
            </a:r>
            <a:r>
              <a:rPr lang="en" sz="1800">
                <a:highlight>
                  <a:srgbClr val="FFFFFF"/>
                </a:highlight>
              </a:rPr>
              <a:t>～</a:t>
            </a:r>
            <a:r>
              <a:rPr lang="en" sz="1800"/>
              <a:t>$25 trillion.</a:t>
            </a:r>
            <a:br>
              <a:rPr lang="en" sz="1800"/>
            </a:br>
            <a:endParaRPr b="1" sz="1800">
              <a:solidFill>
                <a:schemeClr val="accent2"/>
              </a:solidFill>
            </a:endParaRPr>
          </a:p>
          <a:p>
            <a:pPr indent="0" lvl="0" marL="0" rtl="0" algn="l">
              <a:lnSpc>
                <a:spcPct val="115000"/>
              </a:lnSpc>
              <a:spcBef>
                <a:spcPts val="0"/>
              </a:spcBef>
              <a:spcAft>
                <a:spcPts val="0"/>
              </a:spcAft>
              <a:buSzPts val="1600"/>
              <a:buNone/>
            </a:pPr>
            <a:r>
              <a:rPr b="1" lang="en" sz="1800">
                <a:solidFill>
                  <a:schemeClr val="accent2"/>
                </a:solidFill>
              </a:rPr>
              <a:t>The Case of Vancouver Stock Exchange</a:t>
            </a:r>
            <a:endParaRPr b="1" sz="1800">
              <a:solidFill>
                <a:schemeClr val="accent2"/>
              </a:solidFill>
            </a:endParaRPr>
          </a:p>
          <a:p>
            <a:pPr indent="0" lvl="0" marL="0" rtl="0" algn="l">
              <a:lnSpc>
                <a:spcPct val="115000"/>
              </a:lnSpc>
              <a:spcBef>
                <a:spcPts val="0"/>
              </a:spcBef>
              <a:spcAft>
                <a:spcPts val="0"/>
              </a:spcAft>
              <a:buSzPts val="1600"/>
              <a:buNone/>
            </a:pPr>
            <a:r>
              <a:rPr lang="en" sz="1800">
                <a:solidFill>
                  <a:srgbClr val="616161"/>
                </a:solidFill>
                <a:highlight>
                  <a:srgbClr val="FFFFFF"/>
                </a:highlight>
              </a:rPr>
              <a:t>In January 1982 the index was initialized at 1000 and subsequently updated and truncated to 3 decimal places on each trade. Within months it was crushed by </a:t>
            </a:r>
            <a:r>
              <a:rPr lang="en" sz="1800">
                <a:highlight>
                  <a:srgbClr val="FFFFFF"/>
                </a:highlight>
              </a:rPr>
              <a:t>～</a:t>
            </a:r>
            <a:r>
              <a:rPr lang="en" sz="1800">
                <a:solidFill>
                  <a:srgbClr val="616161"/>
                </a:solidFill>
                <a:highlight>
                  <a:srgbClr val="FFFFFF"/>
                </a:highlight>
              </a:rPr>
              <a:t>50%.</a:t>
            </a:r>
            <a:endParaRPr sz="1800">
              <a:solidFill>
                <a:srgbClr val="616161"/>
              </a:solidFill>
              <a:highlight>
                <a:srgbClr val="FFFFFF"/>
              </a:highlight>
            </a:endParaRPr>
          </a:p>
          <a:p>
            <a:pPr indent="0" lvl="0" marL="0" rtl="0" algn="l">
              <a:lnSpc>
                <a:spcPct val="115000"/>
              </a:lnSpc>
              <a:spcBef>
                <a:spcPts val="0"/>
              </a:spcBef>
              <a:spcAft>
                <a:spcPts val="0"/>
              </a:spcAft>
              <a:buSzPts val="1600"/>
              <a:buNone/>
            </a:pPr>
            <a:r>
              <a:rPr lang="en" sz="1800">
                <a:solidFill>
                  <a:srgbClr val="616161"/>
                </a:solidFill>
                <a:highlight>
                  <a:srgbClr val="FFFFFF"/>
                </a:highlight>
              </a:rPr>
              <a:t>It was closed due to this coding error, however, its original value was found to be ～10% higher than its initial value. </a:t>
            </a:r>
            <a:endParaRPr sz="1800">
              <a:solidFill>
                <a:srgbClr val="616161"/>
              </a:solidFill>
              <a:highlight>
                <a:srgbClr val="FFFFFF"/>
              </a:highlight>
            </a:endParaRPr>
          </a:p>
          <a:p>
            <a:pPr indent="0" lvl="0" marL="0" rtl="0" algn="l">
              <a:lnSpc>
                <a:spcPct val="115000"/>
              </a:lnSpc>
              <a:spcBef>
                <a:spcPts val="0"/>
              </a:spcBef>
              <a:spcAft>
                <a:spcPts val="0"/>
              </a:spcAft>
              <a:buSzPts val="1600"/>
              <a:buNone/>
            </a:pPr>
            <a:r>
              <a:rPr lang="en" sz="1800" u="sng">
                <a:solidFill>
                  <a:schemeClr val="hlink"/>
                </a:solidFill>
                <a:highlight>
                  <a:srgbClr val="FFFFFF"/>
                </a:highlight>
                <a:hlinkClick r:id="rId3"/>
              </a:rPr>
              <a:t>https://www.youtube.com/watch?v=RdDIANVl7dc&amp;ab_channel=TopQuark</a:t>
            </a:r>
            <a:endParaRPr sz="1800">
              <a:solidFill>
                <a:srgbClr val="616161"/>
              </a:solidFill>
              <a:highlight>
                <a:srgbClr val="FFFFFF"/>
              </a:highlight>
            </a:endParaRPr>
          </a:p>
          <a:p>
            <a:pPr indent="0" lvl="0" marL="0" rtl="0" algn="l">
              <a:lnSpc>
                <a:spcPct val="115000"/>
              </a:lnSpc>
              <a:spcBef>
                <a:spcPts val="0"/>
              </a:spcBef>
              <a:spcAft>
                <a:spcPts val="0"/>
              </a:spcAft>
              <a:buSzPts val="1600"/>
              <a:buNone/>
            </a:pPr>
            <a:r>
              <a:t/>
            </a:r>
            <a:endParaRPr sz="1800">
              <a:solidFill>
                <a:srgbClr val="616161"/>
              </a:solidFill>
              <a:highlight>
                <a:srgbClr val="FFFFFF"/>
              </a:high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3">
                                            <p:txEl>
                                              <p:pRg end="0" st="0"/>
                                            </p:txEl>
                                          </p:spTgt>
                                        </p:tgtEl>
                                        <p:attrNameLst>
                                          <p:attrName>style.visibility</p:attrName>
                                        </p:attrNameLst>
                                      </p:cBhvr>
                                      <p:to>
                                        <p:strVal val="visible"/>
                                      </p:to>
                                    </p:set>
                                    <p:animEffect filter="fade" transition="in">
                                      <p:cBhvr>
                                        <p:cTn dur="300"/>
                                        <p:tgtEl>
                                          <p:spTgt spid="31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3">
                                            <p:txEl>
                                              <p:pRg end="1" st="1"/>
                                            </p:txEl>
                                          </p:spTgt>
                                        </p:tgtEl>
                                        <p:attrNameLst>
                                          <p:attrName>style.visibility</p:attrName>
                                        </p:attrNameLst>
                                      </p:cBhvr>
                                      <p:to>
                                        <p:strVal val="visible"/>
                                      </p:to>
                                    </p:set>
                                    <p:animEffect filter="fade" transition="in">
                                      <p:cBhvr>
                                        <p:cTn dur="300"/>
                                        <p:tgtEl>
                                          <p:spTgt spid="31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3">
                                            <p:txEl>
                                              <p:pRg end="2" st="2"/>
                                            </p:txEl>
                                          </p:spTgt>
                                        </p:tgtEl>
                                        <p:attrNameLst>
                                          <p:attrName>style.visibility</p:attrName>
                                        </p:attrNameLst>
                                      </p:cBhvr>
                                      <p:to>
                                        <p:strVal val="visible"/>
                                      </p:to>
                                    </p:set>
                                    <p:animEffect filter="fade" transition="in">
                                      <p:cBhvr>
                                        <p:cTn dur="300"/>
                                        <p:tgtEl>
                                          <p:spTgt spid="31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3">
                                            <p:txEl>
                                              <p:pRg end="3" st="3"/>
                                            </p:txEl>
                                          </p:spTgt>
                                        </p:tgtEl>
                                        <p:attrNameLst>
                                          <p:attrName>style.visibility</p:attrName>
                                        </p:attrNameLst>
                                      </p:cBhvr>
                                      <p:to>
                                        <p:strVal val="visible"/>
                                      </p:to>
                                    </p:set>
                                    <p:animEffect filter="fade" transition="in">
                                      <p:cBhvr>
                                        <p:cTn dur="300"/>
                                        <p:tgtEl>
                                          <p:spTgt spid="31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3">
                                            <p:txEl>
                                              <p:pRg end="4" st="4"/>
                                            </p:txEl>
                                          </p:spTgt>
                                        </p:tgtEl>
                                        <p:attrNameLst>
                                          <p:attrName>style.visibility</p:attrName>
                                        </p:attrNameLst>
                                      </p:cBhvr>
                                      <p:to>
                                        <p:strVal val="visible"/>
                                      </p:to>
                                    </p:set>
                                    <p:animEffect filter="fade" transition="in">
                                      <p:cBhvr>
                                        <p:cTn dur="300"/>
                                        <p:tgtEl>
                                          <p:spTgt spid="31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3">
                                            <p:txEl>
                                              <p:pRg end="5" st="5"/>
                                            </p:txEl>
                                          </p:spTgt>
                                        </p:tgtEl>
                                        <p:attrNameLst>
                                          <p:attrName>style.visibility</p:attrName>
                                        </p:attrNameLst>
                                      </p:cBhvr>
                                      <p:to>
                                        <p:strVal val="visible"/>
                                      </p:to>
                                    </p:set>
                                    <p:animEffect filter="fade" transition="in">
                                      <p:cBhvr>
                                        <p:cTn dur="300"/>
                                        <p:tgtEl>
                                          <p:spTgt spid="31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3">
                                            <p:txEl>
                                              <p:pRg end="6" st="6"/>
                                            </p:txEl>
                                          </p:spTgt>
                                        </p:tgtEl>
                                        <p:attrNameLst>
                                          <p:attrName>style.visibility</p:attrName>
                                        </p:attrNameLst>
                                      </p:cBhvr>
                                      <p:to>
                                        <p:strVal val="visible"/>
                                      </p:to>
                                    </p:set>
                                    <p:animEffect filter="fade" transition="in">
                                      <p:cBhvr>
                                        <p:cTn dur="300"/>
                                        <p:tgtEl>
                                          <p:spTgt spid="313">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3">
                                            <p:txEl>
                                              <p:pRg end="7" st="7"/>
                                            </p:txEl>
                                          </p:spTgt>
                                        </p:tgtEl>
                                        <p:attrNameLst>
                                          <p:attrName>style.visibility</p:attrName>
                                        </p:attrNameLst>
                                      </p:cBhvr>
                                      <p:to>
                                        <p:strVal val="visible"/>
                                      </p:to>
                                    </p:set>
                                    <p:animEffect filter="fade" transition="in">
                                      <p:cBhvr>
                                        <p:cTn dur="300"/>
                                        <p:tgtEl>
                                          <p:spTgt spid="313">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4"/>
          <p:cNvSpPr txBox="1"/>
          <p:nvPr>
            <p:ph type="ctrTitle"/>
          </p:nvPr>
        </p:nvSpPr>
        <p:spPr>
          <a:xfrm>
            <a:off x="514350" y="2263175"/>
            <a:ext cx="5557200" cy="6312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4100"/>
              <a:buNone/>
            </a:pPr>
            <a:r>
              <a:rPr lang="en"/>
              <a:t>Session 1</a:t>
            </a:r>
            <a:endParaRPr/>
          </a:p>
        </p:txBody>
      </p:sp>
      <p:sp>
        <p:nvSpPr>
          <p:cNvPr id="146" name="Google Shape;146;p24"/>
          <p:cNvSpPr txBox="1"/>
          <p:nvPr>
            <p:ph idx="1" type="subTitle"/>
          </p:nvPr>
        </p:nvSpPr>
        <p:spPr>
          <a:xfrm>
            <a:off x="514350" y="2894375"/>
            <a:ext cx="5557200" cy="2748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600"/>
              <a:buNone/>
            </a:pPr>
            <a:r>
              <a:rPr lang="en"/>
              <a:t>23 - 12 - 2022 (Day 4)</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51"/>
          <p:cNvSpPr txBox="1"/>
          <p:nvPr>
            <p:ph type="ctrTitle"/>
          </p:nvPr>
        </p:nvSpPr>
        <p:spPr>
          <a:xfrm>
            <a:off x="514350" y="2263175"/>
            <a:ext cx="5557200" cy="6312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4100"/>
              <a:buNone/>
            </a:pPr>
            <a:r>
              <a:rPr lang="en"/>
              <a:t>Session 10</a:t>
            </a:r>
            <a:endParaRPr/>
          </a:p>
        </p:txBody>
      </p:sp>
      <p:sp>
        <p:nvSpPr>
          <p:cNvPr id="319" name="Google Shape;319;p51"/>
          <p:cNvSpPr txBox="1"/>
          <p:nvPr>
            <p:ph idx="1" type="subTitle"/>
          </p:nvPr>
        </p:nvSpPr>
        <p:spPr>
          <a:xfrm>
            <a:off x="514350" y="2894375"/>
            <a:ext cx="5557200" cy="2748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600"/>
              <a:buNone/>
            </a:pPr>
            <a:r>
              <a:rPr lang="en"/>
              <a:t>12 - 09 - 2022 (Day 4)</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52"/>
          <p:cNvSpPr txBox="1"/>
          <p:nvPr>
            <p:ph type="title"/>
          </p:nvPr>
        </p:nvSpPr>
        <p:spPr>
          <a:xfrm>
            <a:off x="311700" y="445025"/>
            <a:ext cx="8520600" cy="572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3200"/>
              <a:buNone/>
            </a:pPr>
            <a:r>
              <a:rPr lang="en"/>
              <a:t>How the stock market works?</a:t>
            </a:r>
            <a:endParaRPr/>
          </a:p>
        </p:txBody>
      </p:sp>
      <p:sp>
        <p:nvSpPr>
          <p:cNvPr id="325" name="Google Shape;325;p52"/>
          <p:cNvSpPr txBox="1"/>
          <p:nvPr>
            <p:ph idx="1" type="body"/>
          </p:nvPr>
        </p:nvSpPr>
        <p:spPr>
          <a:xfrm>
            <a:off x="311700" y="1152475"/>
            <a:ext cx="8520600" cy="3223800"/>
          </a:xfrm>
          <a:prstGeom prst="rect">
            <a:avLst/>
          </a:prstGeom>
          <a:noFill/>
          <a:ln>
            <a:noFill/>
          </a:ln>
        </p:spPr>
        <p:txBody>
          <a:bodyPr anchorCtr="0" anchor="t" bIns="0" lIns="0" spcFirstLastPara="1" rIns="0" wrap="square" tIns="0">
            <a:noAutofit/>
          </a:bodyPr>
          <a:lstStyle/>
          <a:p>
            <a:pPr indent="-355600" lvl="0" marL="457200" rtl="0" algn="l">
              <a:lnSpc>
                <a:spcPct val="115000"/>
              </a:lnSpc>
              <a:spcBef>
                <a:spcPts val="0"/>
              </a:spcBef>
              <a:spcAft>
                <a:spcPts val="0"/>
              </a:spcAft>
              <a:buSzPts val="2000"/>
              <a:buChar char="•"/>
            </a:pPr>
            <a:r>
              <a:rPr lang="en" sz="2000"/>
              <a:t>The stock prices go up if people are willing to pay higher prices for stocks. This means that the demand for the stock of that company is high by investors and traders. </a:t>
            </a:r>
            <a:endParaRPr sz="2000"/>
          </a:p>
          <a:p>
            <a:pPr indent="-355600" lvl="0" marL="457200" rtl="0" algn="l">
              <a:lnSpc>
                <a:spcPct val="115000"/>
              </a:lnSpc>
              <a:spcBef>
                <a:spcPts val="0"/>
              </a:spcBef>
              <a:spcAft>
                <a:spcPts val="0"/>
              </a:spcAft>
              <a:buSzPts val="2000"/>
              <a:buChar char="•"/>
            </a:pPr>
            <a:r>
              <a:rPr lang="en" sz="2000"/>
              <a:t>The opposite happens when the stock price goes down, more people are selling the stock in comparison to the people buying it. </a:t>
            </a:r>
            <a:endParaRPr sz="2000"/>
          </a:p>
          <a:p>
            <a:pPr indent="-355600" lvl="0" marL="457200" rtl="0" algn="l">
              <a:lnSpc>
                <a:spcPct val="115000"/>
              </a:lnSpc>
              <a:spcBef>
                <a:spcPts val="0"/>
              </a:spcBef>
              <a:spcAft>
                <a:spcPts val="0"/>
              </a:spcAft>
              <a:buSzPts val="2000"/>
              <a:buChar char="•"/>
            </a:pPr>
            <a:r>
              <a:rPr lang="en" sz="2000"/>
              <a:t>When the supply &gt; demand, the algorithm of stock markets decreases the price and vice versa. </a:t>
            </a:r>
            <a:endParaRPr sz="2000"/>
          </a:p>
          <a:p>
            <a:pPr indent="-355600" lvl="0" marL="457200" rtl="0" algn="l">
              <a:lnSpc>
                <a:spcPct val="115000"/>
              </a:lnSpc>
              <a:spcBef>
                <a:spcPts val="0"/>
              </a:spcBef>
              <a:spcAft>
                <a:spcPts val="0"/>
              </a:spcAft>
              <a:buSzPts val="2000"/>
              <a:buChar char="•"/>
            </a:pPr>
            <a:r>
              <a:rPr lang="en" sz="2000"/>
              <a:t>This is reflected in the market price and can be valuable to investors and traders.</a:t>
            </a:r>
            <a:endParaRPr sz="20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53"/>
          <p:cNvSpPr txBox="1"/>
          <p:nvPr>
            <p:ph type="title"/>
          </p:nvPr>
        </p:nvSpPr>
        <p:spPr>
          <a:xfrm>
            <a:off x="516600" y="514350"/>
            <a:ext cx="8105400" cy="7179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4100"/>
              <a:buNone/>
            </a:pPr>
            <a:r>
              <a:rPr lang="en" sz="2800"/>
              <a:t>Stakeholders involved in the process of executing a trade</a:t>
            </a:r>
            <a:endParaRPr sz="2800"/>
          </a:p>
        </p:txBody>
      </p:sp>
      <p:pic>
        <p:nvPicPr>
          <p:cNvPr id="331" name="Google Shape;331;p53"/>
          <p:cNvPicPr preferRelativeResize="0"/>
          <p:nvPr/>
        </p:nvPicPr>
        <p:blipFill rotWithShape="1">
          <a:blip r:embed="rId3">
            <a:alphaModFix/>
          </a:blip>
          <a:srcRect b="0" l="0" r="0" t="0"/>
          <a:stretch/>
        </p:blipFill>
        <p:spPr>
          <a:xfrm>
            <a:off x="4254950" y="1232250"/>
            <a:ext cx="4016487" cy="3606451"/>
          </a:xfrm>
          <a:prstGeom prst="rect">
            <a:avLst/>
          </a:prstGeom>
          <a:noFill/>
          <a:ln>
            <a:noFill/>
          </a:ln>
        </p:spPr>
      </p:pic>
      <p:sp>
        <p:nvSpPr>
          <p:cNvPr id="332" name="Google Shape;332;p53"/>
          <p:cNvSpPr txBox="1"/>
          <p:nvPr/>
        </p:nvSpPr>
        <p:spPr>
          <a:xfrm>
            <a:off x="527075" y="1556175"/>
            <a:ext cx="3355500" cy="201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0" i="0" lang="en" sz="1700" u="none" cap="none" strike="noStrike">
                <a:solidFill>
                  <a:srgbClr val="000000"/>
                </a:solidFill>
                <a:latin typeface="Barlow"/>
                <a:ea typeface="Barlow"/>
                <a:cs typeface="Barlow"/>
                <a:sym typeface="Barlow"/>
              </a:rPr>
              <a:t>The major ones to discuss :</a:t>
            </a:r>
            <a:endParaRPr b="0" i="0" sz="1700" u="none" cap="none" strike="noStrike">
              <a:solidFill>
                <a:srgbClr val="000000"/>
              </a:solidFill>
              <a:latin typeface="Barlow"/>
              <a:ea typeface="Barlow"/>
              <a:cs typeface="Barlow"/>
              <a:sym typeface="Barlow"/>
            </a:endParaRPr>
          </a:p>
          <a:p>
            <a:pPr indent="-336550" lvl="0" marL="457200" marR="0" rtl="0" algn="l">
              <a:lnSpc>
                <a:spcPct val="100000"/>
              </a:lnSpc>
              <a:spcBef>
                <a:spcPts val="0"/>
              </a:spcBef>
              <a:spcAft>
                <a:spcPts val="0"/>
              </a:spcAft>
              <a:buClr>
                <a:srgbClr val="000000"/>
              </a:buClr>
              <a:buSzPts val="1700"/>
              <a:buFont typeface="Barlow"/>
              <a:buAutoNum type="arabicPeriod"/>
            </a:pPr>
            <a:r>
              <a:rPr b="0" i="0" lang="en" sz="1700" u="none" cap="none" strike="noStrike">
                <a:solidFill>
                  <a:srgbClr val="000000"/>
                </a:solidFill>
                <a:latin typeface="Barlow"/>
                <a:ea typeface="Barlow"/>
                <a:cs typeface="Barlow"/>
                <a:sym typeface="Barlow"/>
              </a:rPr>
              <a:t>Regulator</a:t>
            </a:r>
            <a:endParaRPr b="0" i="0" sz="1700" u="none" cap="none" strike="noStrike">
              <a:solidFill>
                <a:srgbClr val="000000"/>
              </a:solidFill>
              <a:latin typeface="Barlow"/>
              <a:ea typeface="Barlow"/>
              <a:cs typeface="Barlow"/>
              <a:sym typeface="Barlow"/>
            </a:endParaRPr>
          </a:p>
          <a:p>
            <a:pPr indent="-336550" lvl="0" marL="457200" marR="0" rtl="0" algn="l">
              <a:lnSpc>
                <a:spcPct val="100000"/>
              </a:lnSpc>
              <a:spcBef>
                <a:spcPts val="0"/>
              </a:spcBef>
              <a:spcAft>
                <a:spcPts val="0"/>
              </a:spcAft>
              <a:buClr>
                <a:srgbClr val="000000"/>
              </a:buClr>
              <a:buSzPts val="1700"/>
              <a:buFont typeface="Barlow"/>
              <a:buAutoNum type="arabicPeriod"/>
            </a:pPr>
            <a:r>
              <a:rPr b="0" i="0" lang="en" sz="1700" u="none" cap="none" strike="noStrike">
                <a:solidFill>
                  <a:srgbClr val="000000"/>
                </a:solidFill>
                <a:latin typeface="Barlow"/>
                <a:ea typeface="Barlow"/>
                <a:cs typeface="Barlow"/>
                <a:sym typeface="Barlow"/>
              </a:rPr>
              <a:t>Companies</a:t>
            </a:r>
            <a:endParaRPr b="0" i="0" sz="1700" u="none" cap="none" strike="noStrike">
              <a:solidFill>
                <a:srgbClr val="000000"/>
              </a:solidFill>
              <a:latin typeface="Barlow"/>
              <a:ea typeface="Barlow"/>
              <a:cs typeface="Barlow"/>
              <a:sym typeface="Barlow"/>
            </a:endParaRPr>
          </a:p>
          <a:p>
            <a:pPr indent="-336550" lvl="0" marL="457200" marR="0" rtl="0" algn="l">
              <a:lnSpc>
                <a:spcPct val="100000"/>
              </a:lnSpc>
              <a:spcBef>
                <a:spcPts val="0"/>
              </a:spcBef>
              <a:spcAft>
                <a:spcPts val="0"/>
              </a:spcAft>
              <a:buClr>
                <a:srgbClr val="000000"/>
              </a:buClr>
              <a:buSzPts val="1700"/>
              <a:buFont typeface="Barlow"/>
              <a:buAutoNum type="arabicPeriod"/>
            </a:pPr>
            <a:r>
              <a:rPr b="0" i="0" lang="en" sz="1700" u="none" cap="none" strike="noStrike">
                <a:solidFill>
                  <a:srgbClr val="000000"/>
                </a:solidFill>
                <a:latin typeface="Barlow"/>
                <a:ea typeface="Barlow"/>
                <a:cs typeface="Barlow"/>
                <a:sym typeface="Barlow"/>
              </a:rPr>
              <a:t>Exchange</a:t>
            </a:r>
            <a:endParaRPr b="0" i="0" sz="1700" u="none" cap="none" strike="noStrike">
              <a:solidFill>
                <a:srgbClr val="000000"/>
              </a:solidFill>
              <a:latin typeface="Barlow"/>
              <a:ea typeface="Barlow"/>
              <a:cs typeface="Barlow"/>
              <a:sym typeface="Barlow"/>
            </a:endParaRPr>
          </a:p>
          <a:p>
            <a:pPr indent="-336550" lvl="0" marL="457200" marR="0" rtl="0" algn="l">
              <a:lnSpc>
                <a:spcPct val="100000"/>
              </a:lnSpc>
              <a:spcBef>
                <a:spcPts val="0"/>
              </a:spcBef>
              <a:spcAft>
                <a:spcPts val="0"/>
              </a:spcAft>
              <a:buClr>
                <a:srgbClr val="000000"/>
              </a:buClr>
              <a:buSzPts val="1700"/>
              <a:buFont typeface="Barlow"/>
              <a:buAutoNum type="arabicPeriod"/>
            </a:pPr>
            <a:r>
              <a:rPr b="0" i="0" lang="en" sz="1700" u="none" cap="none" strike="noStrike">
                <a:solidFill>
                  <a:srgbClr val="000000"/>
                </a:solidFill>
                <a:latin typeface="Barlow"/>
                <a:ea typeface="Barlow"/>
                <a:cs typeface="Barlow"/>
                <a:sym typeface="Barlow"/>
              </a:rPr>
              <a:t>Investors and Traders</a:t>
            </a:r>
            <a:endParaRPr b="0" i="0" sz="1700" u="none" cap="none" strike="noStrike">
              <a:solidFill>
                <a:srgbClr val="000000"/>
              </a:solidFill>
              <a:latin typeface="Barlow"/>
              <a:ea typeface="Barlow"/>
              <a:cs typeface="Barlow"/>
              <a:sym typeface="Barlow"/>
            </a:endParaRPr>
          </a:p>
          <a:p>
            <a:pPr indent="-336550" lvl="0" marL="457200" marR="0" rtl="0" algn="l">
              <a:lnSpc>
                <a:spcPct val="100000"/>
              </a:lnSpc>
              <a:spcBef>
                <a:spcPts val="0"/>
              </a:spcBef>
              <a:spcAft>
                <a:spcPts val="0"/>
              </a:spcAft>
              <a:buClr>
                <a:srgbClr val="000000"/>
              </a:buClr>
              <a:buSzPts val="1700"/>
              <a:buFont typeface="Barlow"/>
              <a:buAutoNum type="arabicPeriod"/>
            </a:pPr>
            <a:r>
              <a:rPr b="0" i="0" lang="en" sz="1700" u="none" cap="none" strike="noStrike">
                <a:solidFill>
                  <a:srgbClr val="000000"/>
                </a:solidFill>
                <a:latin typeface="Barlow"/>
                <a:ea typeface="Barlow"/>
                <a:cs typeface="Barlow"/>
                <a:sym typeface="Barlow"/>
              </a:rPr>
              <a:t>Financial intermediaries </a:t>
            </a:r>
            <a:endParaRPr b="0" i="0" sz="1700" u="none" cap="none" strike="noStrike">
              <a:solidFill>
                <a:srgbClr val="000000"/>
              </a:solidFill>
              <a:latin typeface="Barlow"/>
              <a:ea typeface="Barlow"/>
              <a:cs typeface="Barlow"/>
              <a:sym typeface="Barlow"/>
            </a:endParaRPr>
          </a:p>
          <a:p>
            <a:pPr indent="-336550" lvl="0" marL="457200" marR="0" rtl="0" algn="l">
              <a:lnSpc>
                <a:spcPct val="100000"/>
              </a:lnSpc>
              <a:spcBef>
                <a:spcPts val="0"/>
              </a:spcBef>
              <a:spcAft>
                <a:spcPts val="0"/>
              </a:spcAft>
              <a:buClr>
                <a:srgbClr val="000000"/>
              </a:buClr>
              <a:buSzPts val="1700"/>
              <a:buFont typeface="Barlow"/>
              <a:buAutoNum type="arabicPeriod"/>
            </a:pPr>
            <a:r>
              <a:rPr b="0" i="0" lang="en" sz="1700" u="none" cap="none" strike="noStrike">
                <a:solidFill>
                  <a:srgbClr val="000000"/>
                </a:solidFill>
                <a:latin typeface="Barlow"/>
                <a:ea typeface="Barlow"/>
                <a:cs typeface="Barlow"/>
                <a:sym typeface="Barlow"/>
              </a:rPr>
              <a:t>Stock brokers</a:t>
            </a:r>
            <a:endParaRPr b="0" i="0" sz="1700" u="none" cap="none" strike="noStrike">
              <a:solidFill>
                <a:srgbClr val="000000"/>
              </a:solidFill>
              <a:latin typeface="Barlow"/>
              <a:ea typeface="Barlow"/>
              <a:cs typeface="Barlow"/>
              <a:sym typeface="Barlow"/>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54"/>
          <p:cNvSpPr txBox="1"/>
          <p:nvPr>
            <p:ph idx="1" type="body"/>
          </p:nvPr>
        </p:nvSpPr>
        <p:spPr>
          <a:xfrm>
            <a:off x="516600" y="4406300"/>
            <a:ext cx="7772100" cy="3039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800"/>
              </a:spcAft>
              <a:buSzPts val="1800"/>
              <a:buNone/>
            </a:pPr>
            <a:r>
              <a:rPr lang="en"/>
              <a:t>Stock market video</a:t>
            </a:r>
            <a:endParaRPr/>
          </a:p>
        </p:txBody>
      </p:sp>
      <p:pic>
        <p:nvPicPr>
          <p:cNvPr descr="Credits: https://www.buzzfeed.com/bfmp/videos/109585&#10;&#10;Subscribe to BuzzFeedVideo: https://bzfd.it/2lVAsJ3&#10;&#10;BuzzFeedVideo&#10;BuzzFeed’s flagship channel. Sometimes funny, sometimes serious, always shareable. New videos posted daily!&#10;To see behind-the-scenes &amp; more, follow us on Instagram @buzzfeedvideo http://bit.ly/2JRRkKU&#10;&#10;Love BuzzFeed? Get the merch! BUY NOW: https://goo.gl/gQKF8m&#10;&#10;GET MORE BUZZFEED:&#10;https://www.buzzfeed.com&#10;https://www.buzzfeed.com/videos&#10;https://www.youtube.com/buzzfeedvideo&#10;https://www.youtube.com/asis&#10;https://www.youtube.com/buzzfeedmultiplayer&#10;https://www.youtube.com/buzzfeedunsolvednetwork&#10;http://youtube.com/buzzfeedceleb&#10;https://www.youtube.com/perolike&#10;https://www.youtube.com/buzzfeedviolet&#10;https://www.youtube.com/goodful&#10;https://www.youtube.com/nifty&#10;https://www.youtube.com/buzzfeedtasty&#10;https://www.youtube.com/bringme&#10;&#10;SUBSCRIBE TO BUZZFEED NEWSLETTERS:&#10;https://www.buzzfeed.com/newsletters&#10;&#10;MUSIC&#10;&#10;Licensed via Audio Network&#10;&#10;STILLS&#10;Re-opening Continues Across Densely Populated New York And New Jersey Areas&#10;Alexi Rosenfeld/Getty Images&#10;One squared bowl with small  red, yellow, green, blue, brown and orange coated chocolate candies isolated on white background, top view&#10;Cristina Ionescu/Getty Images&#10;Covid-19 Signage - New York&#10;Michael Lee/Getty Images&#10;Store owner putting up a closed sign in the window&#10;courtneyk/Getty Images&#10;Markets Open Up After Biggest Drop Since 1987 As Coronavirus Continues To Rattle Stocks&#10;Spencer Platt/Getty Images&#10;Markets Plunge Dramatically Nearly 8 Percent As Economic Fears Grow Over Coronavirus Spread&#10;Spencer Platt/Getty Images&#10;amenic181/Getty Images&#10;Chief Industrial Engineer Has Meeting with Management and Executives in the Heavy Industry Factory Have Quarterly Meeting Room, They Look at Production Statistics on a Big Screen.&#10;gorodenkoff/Getty Images&#10;Sock market in the city. 4K Time lapse&#10;estherpoon/Getty Images&#10;Stock Market Top Trader Looks at Projected Ticker Numbers and Graphs Running, Analysing Data to Make Best Sell. Behind Him Room Full of Screens and Statistics.&#10;gorodenkoff/Getty Images&#10;dollar sign jump up on stock market chart bars alpha channel version new quality&#10;Delmaine Donson/Getty Images&#10;4K Time lapse of New York Wall Street, United States&#10;Tzido/Getty Images&#10;Young couple struggles with family finances together at home.&#10;fstop123/Getty Images&#10;Hand holding the TV remote control smart television&#10;Panksvatouny/Getty Images&#10;Male rugby players running together in a row at the entrance of stadium 4k&#10;Wavebreakmedia/Getty Images&#10;Macro of a new 100 dollar bill.&#10;Money bag cartoon HD animation&#10;jemastock/Getty Images&#10;Animation of a business infographics with rising arrow.&#10;U8/Getty Images&#10;Myvector/Getty Images&#10;User searching web pages on a search engine&#10;elenabs/Getty Images&#10;Businessman counts money, celebrating success, with champagne, flying in a private plane. Concept of a successful business deal. Business people celebrate financial success&#10;magicmore/Getty Images&#10;Gummy bear candies falls in slow motion&#10;Forrest Brown/Getty Images&#10;United States of America. Statistics, infographics, financial market data, analysis and reports on american USA waving flag 4K.&#10;Myvector/Getty Images&#10;Frustrated upset black man using laptop reading bad news online&#10;fizkes/Getty Images&#10;Red graphs moving against American dollars falling&#10;VectorFusionArt/Getty Images&#10;Rack Focus Shot of a &quot;COVID-19 Drive-Up Testing&quot; Sign in the Foreground as Two Female Nurses Wearing Gowns, Surgical Face Masks, Face Shields, and Gloves Talk to Patients in their Cars in a Drive-Up (Drive Through) COVID-19 (Coronavirus) Testing Line Outs&#10;Hoptocopter/Getty Images&#10;Group of people taking a selfie at party&#10;jacoblund/Getty Images&#10;Stock Market monitor screen while open market for trading sell and buy stock online. business economic and finance concept&#10;Chayantorn/Getty Images&#10;Wall Street stock market tickers sliding on trading boards.&#10;3000ad/Getty Images&#10;3D Futuristic Stock Market Graph Volatility Chart Tickers Changing - 4K Seamless Loop Motion Background Animation&#10;IncrediVFX/Getty Images&#10;Asian smart success man with hi-tech smart gadget technology work from home WFH, business investment graph chart 3D futuristic virtual hologram, finance business report data management technology.&#10;Thinkhubstudio/Getty Images&#10;Businessman is checking Bitcoin price chart on digital exchange on mobile phone&#10;RightFramePhotoVideo/Getty Images&#10;Raising bars of graph animation with the annotating arrow on blue background.&#10;Kseniia  Danilkina /Getty Images&#10;Coronavirus and global economy&#10;Yakobchuk/Getty Images&#10;COVID-19, Coronavirus. Highlighted word in the different text. Concept for news or medical media. Dangerous virus 2019-CONV spreads across the Earth. Light blue background letters&#10;Anton Garin image/footage/Getty Images&#10;Financial graph showing statistics, prices falling, stock market crash, crisis, inflation rate.&#10;creativeneko/Getty Images&#10;Businessman giving check to his employee&#10;vkasintsev/Getty Images" id="338" name="Google Shape;338;p54" title="How The Stock Market Works In Under 8 Minutes">
            <a:hlinkClick r:id="rId3"/>
          </p:cNvPr>
          <p:cNvPicPr preferRelativeResize="0"/>
          <p:nvPr/>
        </p:nvPicPr>
        <p:blipFill rotWithShape="1">
          <a:blip r:embed="rId4">
            <a:alphaModFix/>
          </a:blip>
          <a:srcRect b="0" l="0" r="0" t="0"/>
          <a:stretch/>
        </p:blipFill>
        <p:spPr>
          <a:xfrm>
            <a:off x="2286000" y="397325"/>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
                                        </p:tgtEl>
                                        <p:attrNameLst>
                                          <p:attrName>style.visibility</p:attrName>
                                        </p:attrNameLst>
                                      </p:cBhvr>
                                      <p:to>
                                        <p:strVal val="visible"/>
                                      </p:to>
                                    </p:set>
                                    <p:animEffect filter="fade" transition="in">
                                      <p:cBhvr>
                                        <p:cTn dur="1000"/>
                                        <p:tgtEl>
                                          <p:spTgt spid="3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2" name="Shape 342"/>
        <p:cNvGrpSpPr/>
        <p:nvPr/>
      </p:nvGrpSpPr>
      <p:grpSpPr>
        <a:xfrm>
          <a:off x="0" y="0"/>
          <a:ext cx="0" cy="0"/>
          <a:chOff x="0" y="0"/>
          <a:chExt cx="0" cy="0"/>
        </a:xfrm>
      </p:grpSpPr>
      <p:sp>
        <p:nvSpPr>
          <p:cNvPr id="343" name="Google Shape;343;p55"/>
          <p:cNvSpPr txBox="1"/>
          <p:nvPr>
            <p:ph type="title"/>
          </p:nvPr>
        </p:nvSpPr>
        <p:spPr>
          <a:xfrm>
            <a:off x="348300" y="736275"/>
            <a:ext cx="2351400" cy="3671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200"/>
              <a:buNone/>
            </a:pPr>
            <a:r>
              <a:rPr lang="en">
                <a:solidFill>
                  <a:schemeClr val="dk1"/>
                </a:solidFill>
              </a:rPr>
              <a:t>Zee and Sony have done a Merger which is a method of external growth</a:t>
            </a:r>
            <a:endParaRPr>
              <a:solidFill>
                <a:schemeClr val="dk1"/>
              </a:solidFill>
            </a:endParaRPr>
          </a:p>
        </p:txBody>
      </p:sp>
      <p:sp>
        <p:nvSpPr>
          <p:cNvPr id="344" name="Google Shape;344;p55"/>
          <p:cNvSpPr txBox="1"/>
          <p:nvPr>
            <p:ph idx="1" type="body"/>
          </p:nvPr>
        </p:nvSpPr>
        <p:spPr>
          <a:xfrm>
            <a:off x="3396425" y="858375"/>
            <a:ext cx="1670100" cy="3671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1600"/>
              </a:spcAft>
              <a:buSzPts val="1400"/>
              <a:buNone/>
            </a:pPr>
            <a:r>
              <a:rPr lang="en" sz="1900">
                <a:solidFill>
                  <a:schemeClr val="dk1"/>
                </a:solidFill>
              </a:rPr>
              <a:t>Option A : People will sell the stock</a:t>
            </a:r>
            <a:endParaRPr sz="1900">
              <a:solidFill>
                <a:schemeClr val="dk1"/>
              </a:solidFill>
            </a:endParaRPr>
          </a:p>
        </p:txBody>
      </p:sp>
      <p:sp>
        <p:nvSpPr>
          <p:cNvPr id="345" name="Google Shape;345;p55"/>
          <p:cNvSpPr txBox="1"/>
          <p:nvPr>
            <p:ph idx="2" type="body"/>
          </p:nvPr>
        </p:nvSpPr>
        <p:spPr>
          <a:xfrm>
            <a:off x="5261250" y="858375"/>
            <a:ext cx="1670100" cy="3671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1600"/>
              </a:spcAft>
              <a:buSzPts val="1400"/>
              <a:buNone/>
            </a:pPr>
            <a:r>
              <a:rPr lang="en" sz="1900">
                <a:solidFill>
                  <a:schemeClr val="dk1"/>
                </a:solidFill>
              </a:rPr>
              <a:t>Option B : People will buy </a:t>
            </a:r>
            <a:endParaRPr sz="1900">
              <a:solidFill>
                <a:schemeClr val="dk1"/>
              </a:solidFill>
            </a:endParaRPr>
          </a:p>
        </p:txBody>
      </p:sp>
      <p:sp>
        <p:nvSpPr>
          <p:cNvPr id="346" name="Google Shape;346;p55"/>
          <p:cNvSpPr txBox="1"/>
          <p:nvPr>
            <p:ph idx="3" type="body"/>
          </p:nvPr>
        </p:nvSpPr>
        <p:spPr>
          <a:xfrm>
            <a:off x="7126075" y="858375"/>
            <a:ext cx="1670100" cy="3671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1600"/>
              </a:spcAft>
              <a:buSzPts val="1400"/>
              <a:buNone/>
            </a:pPr>
            <a:r>
              <a:rPr lang="en" sz="1900">
                <a:solidFill>
                  <a:schemeClr val="dk1"/>
                </a:solidFill>
              </a:rPr>
              <a:t>Option C : People will hold</a:t>
            </a:r>
            <a:endParaRPr sz="1900">
              <a:solidFill>
                <a:schemeClr val="dk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pic>
        <p:nvPicPr>
          <p:cNvPr id="351" name="Google Shape;351;p56"/>
          <p:cNvPicPr preferRelativeResize="0"/>
          <p:nvPr/>
        </p:nvPicPr>
        <p:blipFill rotWithShape="1">
          <a:blip r:embed="rId3">
            <a:alphaModFix/>
          </a:blip>
          <a:srcRect b="0" l="0" r="0" t="0"/>
          <a:stretch/>
        </p:blipFill>
        <p:spPr>
          <a:xfrm>
            <a:off x="152400" y="152400"/>
            <a:ext cx="8600032" cy="48387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5" name="Shape 355"/>
        <p:cNvGrpSpPr/>
        <p:nvPr/>
      </p:nvGrpSpPr>
      <p:grpSpPr>
        <a:xfrm>
          <a:off x="0" y="0"/>
          <a:ext cx="0" cy="0"/>
          <a:chOff x="0" y="0"/>
          <a:chExt cx="0" cy="0"/>
        </a:xfrm>
      </p:grpSpPr>
      <p:sp>
        <p:nvSpPr>
          <p:cNvPr id="356" name="Google Shape;356;p57"/>
          <p:cNvSpPr txBox="1"/>
          <p:nvPr>
            <p:ph type="title"/>
          </p:nvPr>
        </p:nvSpPr>
        <p:spPr>
          <a:xfrm>
            <a:off x="348300" y="736275"/>
            <a:ext cx="2351400" cy="3671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200"/>
              <a:buNone/>
            </a:pPr>
            <a:r>
              <a:rPr lang="en">
                <a:solidFill>
                  <a:schemeClr val="dk1"/>
                </a:solidFill>
              </a:rPr>
              <a:t>GNFC has reported an increase of 107% in profit from last quarter (March 2022)</a:t>
            </a:r>
            <a:endParaRPr>
              <a:solidFill>
                <a:schemeClr val="dk1"/>
              </a:solidFill>
            </a:endParaRPr>
          </a:p>
        </p:txBody>
      </p:sp>
      <p:sp>
        <p:nvSpPr>
          <p:cNvPr id="357" name="Google Shape;357;p57"/>
          <p:cNvSpPr txBox="1"/>
          <p:nvPr>
            <p:ph idx="1" type="body"/>
          </p:nvPr>
        </p:nvSpPr>
        <p:spPr>
          <a:xfrm>
            <a:off x="3396425" y="858375"/>
            <a:ext cx="1670100" cy="3671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1600"/>
              </a:spcAft>
              <a:buSzPts val="1400"/>
              <a:buNone/>
            </a:pPr>
            <a:r>
              <a:rPr lang="en" sz="1900">
                <a:solidFill>
                  <a:schemeClr val="dk1"/>
                </a:solidFill>
              </a:rPr>
              <a:t>Option A : People will sell the stock</a:t>
            </a:r>
            <a:endParaRPr sz="1900">
              <a:solidFill>
                <a:schemeClr val="dk1"/>
              </a:solidFill>
            </a:endParaRPr>
          </a:p>
        </p:txBody>
      </p:sp>
      <p:sp>
        <p:nvSpPr>
          <p:cNvPr id="358" name="Google Shape;358;p57"/>
          <p:cNvSpPr txBox="1"/>
          <p:nvPr>
            <p:ph idx="2" type="body"/>
          </p:nvPr>
        </p:nvSpPr>
        <p:spPr>
          <a:xfrm>
            <a:off x="5261250" y="858375"/>
            <a:ext cx="1670100" cy="3671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1600"/>
              </a:spcAft>
              <a:buSzPts val="1400"/>
              <a:buNone/>
            </a:pPr>
            <a:r>
              <a:rPr lang="en" sz="1900">
                <a:solidFill>
                  <a:schemeClr val="dk1"/>
                </a:solidFill>
              </a:rPr>
              <a:t>Option B : People will buy </a:t>
            </a:r>
            <a:endParaRPr sz="1900">
              <a:solidFill>
                <a:schemeClr val="dk1"/>
              </a:solidFill>
            </a:endParaRPr>
          </a:p>
        </p:txBody>
      </p:sp>
      <p:sp>
        <p:nvSpPr>
          <p:cNvPr id="359" name="Google Shape;359;p57"/>
          <p:cNvSpPr txBox="1"/>
          <p:nvPr>
            <p:ph idx="3" type="body"/>
          </p:nvPr>
        </p:nvSpPr>
        <p:spPr>
          <a:xfrm>
            <a:off x="7126075" y="858375"/>
            <a:ext cx="1670100" cy="3671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1600"/>
              </a:spcAft>
              <a:buSzPts val="1400"/>
              <a:buNone/>
            </a:pPr>
            <a:r>
              <a:rPr lang="en" sz="1900">
                <a:solidFill>
                  <a:schemeClr val="dk1"/>
                </a:solidFill>
              </a:rPr>
              <a:t>Option C : People will hold</a:t>
            </a:r>
            <a:endParaRPr sz="1900">
              <a:solidFill>
                <a:schemeClr val="dk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pic>
        <p:nvPicPr>
          <p:cNvPr id="364" name="Google Shape;364;p58"/>
          <p:cNvPicPr preferRelativeResize="0"/>
          <p:nvPr/>
        </p:nvPicPr>
        <p:blipFill rotWithShape="1">
          <a:blip r:embed="rId3">
            <a:alphaModFix/>
          </a:blip>
          <a:srcRect b="0" l="0" r="0" t="0"/>
          <a:stretch/>
        </p:blipFill>
        <p:spPr>
          <a:xfrm>
            <a:off x="152400" y="152400"/>
            <a:ext cx="8600032" cy="48387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59"/>
          <p:cNvSpPr txBox="1"/>
          <p:nvPr>
            <p:ph idx="1" type="body"/>
          </p:nvPr>
        </p:nvSpPr>
        <p:spPr>
          <a:xfrm>
            <a:off x="515525" y="2260775"/>
            <a:ext cx="4784400" cy="2346900"/>
          </a:xfrm>
          <a:prstGeom prst="rect">
            <a:avLst/>
          </a:prstGeom>
          <a:noFill/>
          <a:ln>
            <a:noFill/>
          </a:ln>
        </p:spPr>
        <p:txBody>
          <a:bodyPr anchorCtr="0" anchor="b" bIns="0" lIns="0" spcFirstLastPara="1" rIns="0" wrap="square" tIns="0">
            <a:noAutofit/>
          </a:bodyPr>
          <a:lstStyle/>
          <a:p>
            <a:pPr indent="0" lvl="0" marL="0" rtl="0" algn="l">
              <a:lnSpc>
                <a:spcPct val="115000"/>
              </a:lnSpc>
              <a:spcBef>
                <a:spcPts val="0"/>
              </a:spcBef>
              <a:spcAft>
                <a:spcPts val="0"/>
              </a:spcAft>
              <a:buSzPts val="4100"/>
              <a:buNone/>
            </a:pPr>
            <a:r>
              <a:rPr b="0" lang="en" sz="2600"/>
              <a:t>This is trading on news, though we can infer if a news is good for the company or not, without doing a proper analysis and having a rationale, we should not act.</a:t>
            </a:r>
            <a:endParaRPr b="0" sz="26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60"/>
          <p:cNvSpPr txBox="1"/>
          <p:nvPr>
            <p:ph type="title"/>
          </p:nvPr>
        </p:nvSpPr>
        <p:spPr>
          <a:xfrm>
            <a:off x="324475" y="148225"/>
            <a:ext cx="5244900" cy="13737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4100"/>
              <a:buNone/>
            </a:pPr>
            <a:r>
              <a:rPr lang="en"/>
              <a:t>Why people generally lose money in stock market?</a:t>
            </a:r>
            <a:endParaRPr/>
          </a:p>
        </p:txBody>
      </p:sp>
      <p:sp>
        <p:nvSpPr>
          <p:cNvPr id="375" name="Google Shape;375;p60"/>
          <p:cNvSpPr txBox="1"/>
          <p:nvPr>
            <p:ph idx="1" type="body"/>
          </p:nvPr>
        </p:nvSpPr>
        <p:spPr>
          <a:xfrm>
            <a:off x="324475" y="1920450"/>
            <a:ext cx="8494800" cy="2704200"/>
          </a:xfrm>
          <a:prstGeom prst="rect">
            <a:avLst/>
          </a:prstGeom>
          <a:noFill/>
          <a:ln>
            <a:noFill/>
          </a:ln>
        </p:spPr>
        <p:txBody>
          <a:bodyPr anchorCtr="0" anchor="t" bIns="0" lIns="0" spcFirstLastPara="1" rIns="0" wrap="square" tIns="0">
            <a:noAutofit/>
          </a:bodyPr>
          <a:lstStyle/>
          <a:p>
            <a:pPr indent="-342900" lvl="0" marL="457200" rtl="0" algn="l">
              <a:lnSpc>
                <a:spcPct val="115000"/>
              </a:lnSpc>
              <a:spcBef>
                <a:spcPts val="0"/>
              </a:spcBef>
              <a:spcAft>
                <a:spcPts val="0"/>
              </a:spcAft>
              <a:buSzPts val="1800"/>
              <a:buAutoNum type="arabicPeriod"/>
            </a:pPr>
            <a:r>
              <a:rPr lang="en"/>
              <a:t>Lack of sufficient analysis</a:t>
            </a:r>
            <a:endParaRPr/>
          </a:p>
          <a:p>
            <a:pPr indent="-342900" lvl="0" marL="457200" rtl="0" algn="l">
              <a:lnSpc>
                <a:spcPct val="115000"/>
              </a:lnSpc>
              <a:spcBef>
                <a:spcPts val="0"/>
              </a:spcBef>
              <a:spcAft>
                <a:spcPts val="0"/>
              </a:spcAft>
              <a:buSzPts val="1800"/>
              <a:buAutoNum type="arabicPeriod"/>
            </a:pPr>
            <a:r>
              <a:rPr lang="en"/>
              <a:t>Incorrect analysis or prediction of the future prospects of a business</a:t>
            </a:r>
            <a:endParaRPr/>
          </a:p>
          <a:p>
            <a:pPr indent="-342900" lvl="0" marL="457200" rtl="0" algn="l">
              <a:lnSpc>
                <a:spcPct val="115000"/>
              </a:lnSpc>
              <a:spcBef>
                <a:spcPts val="0"/>
              </a:spcBef>
              <a:spcAft>
                <a:spcPts val="0"/>
              </a:spcAft>
              <a:buSzPts val="1800"/>
              <a:buAutoNum type="arabicPeriod"/>
            </a:pPr>
            <a:r>
              <a:rPr lang="en"/>
              <a:t>Don’t understand economic trends</a:t>
            </a:r>
            <a:endParaRPr/>
          </a:p>
          <a:p>
            <a:pPr indent="-342900" lvl="0" marL="457200" rtl="0" algn="l">
              <a:lnSpc>
                <a:spcPct val="115000"/>
              </a:lnSpc>
              <a:spcBef>
                <a:spcPts val="0"/>
              </a:spcBef>
              <a:spcAft>
                <a:spcPts val="0"/>
              </a:spcAft>
              <a:buSzPts val="1800"/>
              <a:buAutoNum type="arabicPeriod"/>
            </a:pPr>
            <a:r>
              <a:rPr lang="en"/>
              <a:t>Lack of patience</a:t>
            </a:r>
            <a:endParaRPr/>
          </a:p>
          <a:p>
            <a:pPr indent="-342900" lvl="0" marL="457200" rtl="0" algn="l">
              <a:lnSpc>
                <a:spcPct val="115000"/>
              </a:lnSpc>
              <a:spcBef>
                <a:spcPts val="0"/>
              </a:spcBef>
              <a:spcAft>
                <a:spcPts val="0"/>
              </a:spcAft>
              <a:buSzPts val="1800"/>
              <a:buAutoNum type="arabicPeriod"/>
            </a:pPr>
            <a:r>
              <a:rPr lang="en"/>
              <a:t>Trading on news and tips</a:t>
            </a:r>
            <a:endParaRPr/>
          </a:p>
          <a:p>
            <a:pPr indent="-342900" lvl="0" marL="457200" rtl="0" algn="l">
              <a:lnSpc>
                <a:spcPct val="115000"/>
              </a:lnSpc>
              <a:spcBef>
                <a:spcPts val="0"/>
              </a:spcBef>
              <a:spcAft>
                <a:spcPts val="0"/>
              </a:spcAft>
              <a:buSzPts val="1800"/>
              <a:buAutoNum type="arabicPeriod"/>
            </a:pPr>
            <a:r>
              <a:rPr lang="en"/>
              <a:t>Fear/Panic</a:t>
            </a:r>
            <a:endParaRPr/>
          </a:p>
          <a:p>
            <a:pPr indent="-342900" lvl="0" marL="457200" rtl="0" algn="l">
              <a:lnSpc>
                <a:spcPct val="115000"/>
              </a:lnSpc>
              <a:spcBef>
                <a:spcPts val="0"/>
              </a:spcBef>
              <a:spcAft>
                <a:spcPts val="0"/>
              </a:spcAft>
              <a:buSzPts val="1800"/>
              <a:buAutoNum type="arabicPeriod"/>
            </a:pPr>
            <a:r>
              <a:rPr lang="en"/>
              <a:t>Greed</a:t>
            </a:r>
            <a:endParaRPr/>
          </a:p>
          <a:p>
            <a:pPr indent="-342900" lvl="0" marL="457200" rtl="0" algn="l">
              <a:lnSpc>
                <a:spcPct val="115000"/>
              </a:lnSpc>
              <a:spcBef>
                <a:spcPts val="0"/>
              </a:spcBef>
              <a:spcAft>
                <a:spcPts val="0"/>
              </a:spcAft>
              <a:buSzPts val="1800"/>
              <a:buAutoNum type="arabicPeriod"/>
            </a:pPr>
            <a:r>
              <a:rPr lang="en"/>
              <a:t>Not keeping risk management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5">
                                            <p:txEl>
                                              <p:pRg end="0" st="0"/>
                                            </p:txEl>
                                          </p:spTgt>
                                        </p:tgtEl>
                                        <p:attrNameLst>
                                          <p:attrName>style.visibility</p:attrName>
                                        </p:attrNameLst>
                                      </p:cBhvr>
                                      <p:to>
                                        <p:strVal val="visible"/>
                                      </p:to>
                                    </p:set>
                                    <p:animEffect filter="fade" transition="in">
                                      <p:cBhvr>
                                        <p:cTn dur="1000"/>
                                        <p:tgtEl>
                                          <p:spTgt spid="37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5">
                                            <p:txEl>
                                              <p:pRg end="1" st="1"/>
                                            </p:txEl>
                                          </p:spTgt>
                                        </p:tgtEl>
                                        <p:attrNameLst>
                                          <p:attrName>style.visibility</p:attrName>
                                        </p:attrNameLst>
                                      </p:cBhvr>
                                      <p:to>
                                        <p:strVal val="visible"/>
                                      </p:to>
                                    </p:set>
                                    <p:animEffect filter="fade" transition="in">
                                      <p:cBhvr>
                                        <p:cTn dur="1000"/>
                                        <p:tgtEl>
                                          <p:spTgt spid="37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5">
                                            <p:txEl>
                                              <p:pRg end="2" st="2"/>
                                            </p:txEl>
                                          </p:spTgt>
                                        </p:tgtEl>
                                        <p:attrNameLst>
                                          <p:attrName>style.visibility</p:attrName>
                                        </p:attrNameLst>
                                      </p:cBhvr>
                                      <p:to>
                                        <p:strVal val="visible"/>
                                      </p:to>
                                    </p:set>
                                    <p:animEffect filter="fade" transition="in">
                                      <p:cBhvr>
                                        <p:cTn dur="1000"/>
                                        <p:tgtEl>
                                          <p:spTgt spid="37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5">
                                            <p:txEl>
                                              <p:pRg end="3" st="3"/>
                                            </p:txEl>
                                          </p:spTgt>
                                        </p:tgtEl>
                                        <p:attrNameLst>
                                          <p:attrName>style.visibility</p:attrName>
                                        </p:attrNameLst>
                                      </p:cBhvr>
                                      <p:to>
                                        <p:strVal val="visible"/>
                                      </p:to>
                                    </p:set>
                                    <p:animEffect filter="fade" transition="in">
                                      <p:cBhvr>
                                        <p:cTn dur="1000"/>
                                        <p:tgtEl>
                                          <p:spTgt spid="37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5">
                                            <p:txEl>
                                              <p:pRg end="4" st="4"/>
                                            </p:txEl>
                                          </p:spTgt>
                                        </p:tgtEl>
                                        <p:attrNameLst>
                                          <p:attrName>style.visibility</p:attrName>
                                        </p:attrNameLst>
                                      </p:cBhvr>
                                      <p:to>
                                        <p:strVal val="visible"/>
                                      </p:to>
                                    </p:set>
                                    <p:animEffect filter="fade" transition="in">
                                      <p:cBhvr>
                                        <p:cTn dur="1000"/>
                                        <p:tgtEl>
                                          <p:spTgt spid="37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5">
                                            <p:txEl>
                                              <p:pRg end="5" st="5"/>
                                            </p:txEl>
                                          </p:spTgt>
                                        </p:tgtEl>
                                        <p:attrNameLst>
                                          <p:attrName>style.visibility</p:attrName>
                                        </p:attrNameLst>
                                      </p:cBhvr>
                                      <p:to>
                                        <p:strVal val="visible"/>
                                      </p:to>
                                    </p:set>
                                    <p:animEffect filter="fade" transition="in">
                                      <p:cBhvr>
                                        <p:cTn dur="1000"/>
                                        <p:tgtEl>
                                          <p:spTgt spid="37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5">
                                            <p:txEl>
                                              <p:pRg end="6" st="6"/>
                                            </p:txEl>
                                          </p:spTgt>
                                        </p:tgtEl>
                                        <p:attrNameLst>
                                          <p:attrName>style.visibility</p:attrName>
                                        </p:attrNameLst>
                                      </p:cBhvr>
                                      <p:to>
                                        <p:strVal val="visible"/>
                                      </p:to>
                                    </p:set>
                                    <p:animEffect filter="fade" transition="in">
                                      <p:cBhvr>
                                        <p:cTn dur="1000"/>
                                        <p:tgtEl>
                                          <p:spTgt spid="37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5">
                                            <p:txEl>
                                              <p:pRg end="7" st="7"/>
                                            </p:txEl>
                                          </p:spTgt>
                                        </p:tgtEl>
                                        <p:attrNameLst>
                                          <p:attrName>style.visibility</p:attrName>
                                        </p:attrNameLst>
                                      </p:cBhvr>
                                      <p:to>
                                        <p:strVal val="visible"/>
                                      </p:to>
                                    </p:set>
                                    <p:animEffect filter="fade" transition="in">
                                      <p:cBhvr>
                                        <p:cTn dur="1000"/>
                                        <p:tgtEl>
                                          <p:spTgt spid="375">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5"/>
          <p:cNvSpPr txBox="1"/>
          <p:nvPr>
            <p:ph type="title"/>
          </p:nvPr>
        </p:nvSpPr>
        <p:spPr>
          <a:xfrm>
            <a:off x="265500" y="1039675"/>
            <a:ext cx="4045200" cy="1675800"/>
          </a:xfrm>
          <a:prstGeom prst="rect">
            <a:avLst/>
          </a:prstGeom>
          <a:noFill/>
          <a:ln>
            <a:noFill/>
          </a:ln>
        </p:spPr>
        <p:txBody>
          <a:bodyPr anchorCtr="0" anchor="b" bIns="0" lIns="0" spcFirstLastPara="1" rIns="0" wrap="square" tIns="0">
            <a:noAutofit/>
          </a:bodyPr>
          <a:lstStyle/>
          <a:p>
            <a:pPr indent="0" lvl="0" marL="0" rtl="0" algn="ctr">
              <a:lnSpc>
                <a:spcPct val="90000"/>
              </a:lnSpc>
              <a:spcBef>
                <a:spcPts val="0"/>
              </a:spcBef>
              <a:spcAft>
                <a:spcPts val="0"/>
              </a:spcAft>
              <a:buSzPts val="4200"/>
              <a:buNone/>
            </a:pPr>
            <a:r>
              <a:rPr lang="en"/>
              <a:t>Warmer</a:t>
            </a:r>
            <a:endParaRPr/>
          </a:p>
        </p:txBody>
      </p:sp>
      <p:sp>
        <p:nvSpPr>
          <p:cNvPr id="152" name="Google Shape;152;p25"/>
          <p:cNvSpPr txBox="1"/>
          <p:nvPr>
            <p:ph idx="1" type="subTitle"/>
          </p:nvPr>
        </p:nvSpPr>
        <p:spPr>
          <a:xfrm>
            <a:off x="265500" y="2726875"/>
            <a:ext cx="4045200" cy="12351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2100"/>
              <a:buNone/>
            </a:pPr>
            <a:r>
              <a:t/>
            </a:r>
            <a:endParaRPr b="1" sz="2600">
              <a:latin typeface="Times New Roman"/>
              <a:ea typeface="Times New Roman"/>
              <a:cs typeface="Times New Roman"/>
              <a:sym typeface="Times New Roman"/>
            </a:endParaRPr>
          </a:p>
          <a:p>
            <a:pPr indent="0" lvl="0" marL="0" rtl="0" algn="ctr">
              <a:lnSpc>
                <a:spcPct val="100000"/>
              </a:lnSpc>
              <a:spcBef>
                <a:spcPts val="0"/>
              </a:spcBef>
              <a:spcAft>
                <a:spcPts val="0"/>
              </a:spcAft>
              <a:buSzPts val="2100"/>
              <a:buNone/>
            </a:pPr>
            <a:r>
              <a:rPr b="1" lang="en" sz="2600" u="sng">
                <a:latin typeface="Times New Roman"/>
                <a:ea typeface="Times New Roman"/>
                <a:cs typeface="Times New Roman"/>
                <a:sym typeface="Times New Roman"/>
              </a:rPr>
              <a:t>I</a:t>
            </a:r>
            <a:r>
              <a:rPr b="1" lang="en" sz="2600">
                <a:latin typeface="Times New Roman"/>
                <a:ea typeface="Times New Roman"/>
                <a:cs typeface="Times New Roman"/>
                <a:sym typeface="Times New Roman"/>
              </a:rPr>
              <a:t> </a:t>
            </a:r>
            <a:r>
              <a:rPr b="1" lang="en" sz="2600" u="sng">
                <a:latin typeface="Times New Roman"/>
                <a:ea typeface="Times New Roman"/>
                <a:cs typeface="Times New Roman"/>
                <a:sym typeface="Times New Roman"/>
              </a:rPr>
              <a:t>_</a:t>
            </a:r>
            <a:r>
              <a:rPr b="1" lang="en" sz="2600">
                <a:latin typeface="Times New Roman"/>
                <a:ea typeface="Times New Roman"/>
                <a:cs typeface="Times New Roman"/>
                <a:sym typeface="Times New Roman"/>
              </a:rPr>
              <a:t> </a:t>
            </a:r>
            <a:r>
              <a:rPr b="1" lang="en" sz="2600" u="sng">
                <a:latin typeface="Times New Roman"/>
                <a:ea typeface="Times New Roman"/>
                <a:cs typeface="Times New Roman"/>
                <a:sym typeface="Times New Roman"/>
              </a:rPr>
              <a:t>_</a:t>
            </a:r>
            <a:r>
              <a:rPr b="1" lang="en" sz="2600">
                <a:latin typeface="Times New Roman"/>
                <a:ea typeface="Times New Roman"/>
                <a:cs typeface="Times New Roman"/>
                <a:sym typeface="Times New Roman"/>
              </a:rPr>
              <a:t> </a:t>
            </a:r>
            <a:r>
              <a:rPr b="1" lang="en" sz="2600" u="sng">
                <a:latin typeface="Times New Roman"/>
                <a:ea typeface="Times New Roman"/>
                <a:cs typeface="Times New Roman"/>
                <a:sym typeface="Times New Roman"/>
              </a:rPr>
              <a:t>_</a:t>
            </a:r>
            <a:r>
              <a:rPr b="1" lang="en" sz="2600">
                <a:latin typeface="Times New Roman"/>
                <a:ea typeface="Times New Roman"/>
                <a:cs typeface="Times New Roman"/>
                <a:sym typeface="Times New Roman"/>
              </a:rPr>
              <a:t> </a:t>
            </a:r>
            <a:r>
              <a:rPr b="1" lang="en" sz="2600" u="sng">
                <a:latin typeface="Times New Roman"/>
                <a:ea typeface="Times New Roman"/>
                <a:cs typeface="Times New Roman"/>
                <a:sym typeface="Times New Roman"/>
              </a:rPr>
              <a:t>i</a:t>
            </a:r>
            <a:r>
              <a:rPr b="1" lang="en" sz="2600">
                <a:latin typeface="Times New Roman"/>
                <a:ea typeface="Times New Roman"/>
                <a:cs typeface="Times New Roman"/>
                <a:sym typeface="Times New Roman"/>
              </a:rPr>
              <a:t> </a:t>
            </a:r>
            <a:r>
              <a:rPr b="1" lang="en" sz="2600" u="sng">
                <a:latin typeface="Times New Roman"/>
                <a:ea typeface="Times New Roman"/>
                <a:cs typeface="Times New Roman"/>
                <a:sym typeface="Times New Roman"/>
              </a:rPr>
              <a:t>_</a:t>
            </a:r>
            <a:r>
              <a:rPr b="1" lang="en" sz="2600">
                <a:latin typeface="Times New Roman"/>
                <a:ea typeface="Times New Roman"/>
                <a:cs typeface="Times New Roman"/>
                <a:sym typeface="Times New Roman"/>
              </a:rPr>
              <a:t> </a:t>
            </a:r>
            <a:r>
              <a:rPr b="1" lang="en" sz="2600" u="sng">
                <a:latin typeface="Times New Roman"/>
                <a:ea typeface="Times New Roman"/>
                <a:cs typeface="Times New Roman"/>
                <a:sym typeface="Times New Roman"/>
              </a:rPr>
              <a:t>_</a:t>
            </a:r>
            <a:r>
              <a:rPr b="1" lang="en" sz="2600">
                <a:latin typeface="Times New Roman"/>
                <a:ea typeface="Times New Roman"/>
                <a:cs typeface="Times New Roman"/>
                <a:sym typeface="Times New Roman"/>
              </a:rPr>
              <a:t> </a:t>
            </a:r>
            <a:r>
              <a:rPr b="1" lang="en" sz="2600" u="sng">
                <a:latin typeface="Times New Roman"/>
                <a:ea typeface="Times New Roman"/>
                <a:cs typeface="Times New Roman"/>
                <a:sym typeface="Times New Roman"/>
              </a:rPr>
              <a:t>i</a:t>
            </a:r>
            <a:r>
              <a:rPr b="1" lang="en" sz="2600">
                <a:latin typeface="Times New Roman"/>
                <a:ea typeface="Times New Roman"/>
                <a:cs typeface="Times New Roman"/>
                <a:sym typeface="Times New Roman"/>
              </a:rPr>
              <a:t> </a:t>
            </a:r>
            <a:r>
              <a:rPr b="1" lang="en" sz="2600" u="sng">
                <a:latin typeface="Times New Roman"/>
                <a:ea typeface="Times New Roman"/>
                <a:cs typeface="Times New Roman"/>
                <a:sym typeface="Times New Roman"/>
              </a:rPr>
              <a:t>_</a:t>
            </a:r>
            <a:r>
              <a:rPr b="1" lang="en" sz="2600">
                <a:latin typeface="Times New Roman"/>
                <a:ea typeface="Times New Roman"/>
                <a:cs typeface="Times New Roman"/>
                <a:sym typeface="Times New Roman"/>
              </a:rPr>
              <a:t>   </a:t>
            </a:r>
            <a:r>
              <a:rPr b="1" lang="en" sz="2600" u="sng">
                <a:latin typeface="Times New Roman"/>
                <a:ea typeface="Times New Roman"/>
                <a:cs typeface="Times New Roman"/>
                <a:sym typeface="Times New Roman"/>
              </a:rPr>
              <a:t>_</a:t>
            </a:r>
            <a:r>
              <a:rPr b="1" lang="en" sz="2600">
                <a:latin typeface="Times New Roman"/>
                <a:ea typeface="Times New Roman"/>
                <a:cs typeface="Times New Roman"/>
                <a:sym typeface="Times New Roman"/>
              </a:rPr>
              <a:t> </a:t>
            </a:r>
            <a:r>
              <a:rPr b="1" lang="en" sz="2600" u="sng">
                <a:latin typeface="Times New Roman"/>
                <a:ea typeface="Times New Roman"/>
                <a:cs typeface="Times New Roman"/>
                <a:sym typeface="Times New Roman"/>
              </a:rPr>
              <a:t>a</a:t>
            </a:r>
            <a:r>
              <a:rPr b="1" lang="en" sz="2600">
                <a:latin typeface="Times New Roman"/>
                <a:ea typeface="Times New Roman"/>
                <a:cs typeface="Times New Roman"/>
                <a:sym typeface="Times New Roman"/>
              </a:rPr>
              <a:t> </a:t>
            </a:r>
            <a:r>
              <a:rPr b="1" lang="en" sz="2600" u="sng">
                <a:latin typeface="Times New Roman"/>
                <a:ea typeface="Times New Roman"/>
                <a:cs typeface="Times New Roman"/>
                <a:sym typeface="Times New Roman"/>
              </a:rPr>
              <a:t>_</a:t>
            </a:r>
            <a:r>
              <a:rPr b="1" lang="en" sz="2600">
                <a:latin typeface="Times New Roman"/>
                <a:ea typeface="Times New Roman"/>
                <a:cs typeface="Times New Roman"/>
                <a:sym typeface="Times New Roman"/>
              </a:rPr>
              <a:t> </a:t>
            </a:r>
            <a:r>
              <a:rPr b="1" lang="en" sz="2600" u="sng">
                <a:latin typeface="Times New Roman"/>
                <a:ea typeface="Times New Roman"/>
                <a:cs typeface="Times New Roman"/>
                <a:sym typeface="Times New Roman"/>
              </a:rPr>
              <a:t>u</a:t>
            </a:r>
            <a:r>
              <a:rPr b="1" lang="en" sz="2600">
                <a:latin typeface="Times New Roman"/>
                <a:ea typeface="Times New Roman"/>
                <a:cs typeface="Times New Roman"/>
                <a:sym typeface="Times New Roman"/>
              </a:rPr>
              <a:t> </a:t>
            </a:r>
            <a:r>
              <a:rPr b="1" lang="en" sz="2600" u="sng">
                <a:latin typeface="Times New Roman"/>
                <a:ea typeface="Times New Roman"/>
                <a:cs typeface="Times New Roman"/>
                <a:sym typeface="Times New Roman"/>
              </a:rPr>
              <a:t>e</a:t>
            </a:r>
            <a:endParaRPr b="1" sz="2600" u="sng">
              <a:latin typeface="Times New Roman"/>
              <a:ea typeface="Times New Roman"/>
              <a:cs typeface="Times New Roman"/>
              <a:sym typeface="Times New Roman"/>
            </a:endParaRPr>
          </a:p>
        </p:txBody>
      </p:sp>
      <p:sp>
        <p:nvSpPr>
          <p:cNvPr id="153" name="Google Shape;153;p25"/>
          <p:cNvSpPr txBox="1"/>
          <p:nvPr>
            <p:ph idx="2" type="body"/>
          </p:nvPr>
        </p:nvSpPr>
        <p:spPr>
          <a:xfrm>
            <a:off x="4939500" y="724200"/>
            <a:ext cx="3837000" cy="3695100"/>
          </a:xfrm>
          <a:prstGeom prst="rect">
            <a:avLst/>
          </a:prstGeom>
          <a:noFill/>
          <a:ln>
            <a:noFill/>
          </a:ln>
        </p:spPr>
        <p:txBody>
          <a:bodyPr anchorCtr="0" anchor="ctr" bIns="0" lIns="0" spcFirstLastPara="1" rIns="0" wrap="square" tIns="0">
            <a:noAutofit/>
          </a:bodyPr>
          <a:lstStyle/>
          <a:p>
            <a:pPr indent="0" lvl="0" marL="0" rtl="0" algn="ctr">
              <a:lnSpc>
                <a:spcPct val="115000"/>
              </a:lnSpc>
              <a:spcBef>
                <a:spcPts val="0"/>
              </a:spcBef>
              <a:spcAft>
                <a:spcPts val="0"/>
              </a:spcAft>
              <a:buSzPts val="1600"/>
              <a:buNone/>
            </a:pPr>
            <a:r>
              <a:rPr lang="en" sz="1700"/>
              <a:t>I am the fundamental worth contained in an asset. Who am I?</a:t>
            </a:r>
            <a:endParaRPr sz="1700"/>
          </a:p>
          <a:p>
            <a:pPr indent="0" lvl="0" marL="0" rtl="0" algn="l">
              <a:lnSpc>
                <a:spcPct val="115000"/>
              </a:lnSpc>
              <a:spcBef>
                <a:spcPts val="0"/>
              </a:spcBef>
              <a:spcAft>
                <a:spcPts val="0"/>
              </a:spcAft>
              <a:buSzPts val="1600"/>
              <a:buNone/>
            </a:pPr>
            <a:r>
              <a:t/>
            </a:r>
            <a:endParaRPr sz="1400"/>
          </a:p>
        </p:txBody>
      </p:sp>
      <p:sp>
        <p:nvSpPr>
          <p:cNvPr id="154" name="Google Shape;154;p25"/>
          <p:cNvSpPr txBox="1"/>
          <p:nvPr>
            <p:ph idx="1" type="subTitle"/>
          </p:nvPr>
        </p:nvSpPr>
        <p:spPr>
          <a:xfrm>
            <a:off x="265508" y="2726875"/>
            <a:ext cx="4045200" cy="12351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2100"/>
              <a:buNone/>
            </a:pPr>
            <a:r>
              <a:t/>
            </a:r>
            <a:endParaRPr b="1" sz="2600">
              <a:latin typeface="Times New Roman"/>
              <a:ea typeface="Times New Roman"/>
              <a:cs typeface="Times New Roman"/>
              <a:sym typeface="Times New Roman"/>
            </a:endParaRPr>
          </a:p>
          <a:p>
            <a:pPr indent="0" lvl="0" marL="0" rtl="0" algn="ctr">
              <a:lnSpc>
                <a:spcPct val="100000"/>
              </a:lnSpc>
              <a:spcBef>
                <a:spcPts val="0"/>
              </a:spcBef>
              <a:spcAft>
                <a:spcPts val="0"/>
              </a:spcAft>
              <a:buSzPts val="2100"/>
              <a:buNone/>
            </a:pPr>
            <a:r>
              <a:rPr b="1" lang="en" sz="2600" u="sng">
                <a:latin typeface="Times New Roman"/>
                <a:ea typeface="Times New Roman"/>
                <a:cs typeface="Times New Roman"/>
                <a:sym typeface="Times New Roman"/>
              </a:rPr>
              <a:t>I</a:t>
            </a:r>
            <a:r>
              <a:rPr b="1" lang="en" sz="2600">
                <a:latin typeface="Times New Roman"/>
                <a:ea typeface="Times New Roman"/>
                <a:cs typeface="Times New Roman"/>
                <a:sym typeface="Times New Roman"/>
              </a:rPr>
              <a:t> </a:t>
            </a:r>
            <a:r>
              <a:rPr b="1" lang="en" sz="2600" u="sng">
                <a:latin typeface="Times New Roman"/>
                <a:ea typeface="Times New Roman"/>
                <a:cs typeface="Times New Roman"/>
                <a:sym typeface="Times New Roman"/>
              </a:rPr>
              <a:t>n</a:t>
            </a:r>
            <a:r>
              <a:rPr b="1" lang="en" sz="2600">
                <a:latin typeface="Times New Roman"/>
                <a:ea typeface="Times New Roman"/>
                <a:cs typeface="Times New Roman"/>
                <a:sym typeface="Times New Roman"/>
              </a:rPr>
              <a:t> </a:t>
            </a:r>
            <a:r>
              <a:rPr b="1" lang="en" sz="2600" u="sng">
                <a:latin typeface="Times New Roman"/>
                <a:ea typeface="Times New Roman"/>
                <a:cs typeface="Times New Roman"/>
                <a:sym typeface="Times New Roman"/>
              </a:rPr>
              <a:t>t</a:t>
            </a:r>
            <a:r>
              <a:rPr b="1" lang="en" sz="2600">
                <a:latin typeface="Times New Roman"/>
                <a:ea typeface="Times New Roman"/>
                <a:cs typeface="Times New Roman"/>
                <a:sym typeface="Times New Roman"/>
              </a:rPr>
              <a:t> </a:t>
            </a:r>
            <a:r>
              <a:rPr b="1" lang="en" sz="2600" u="sng">
                <a:latin typeface="Times New Roman"/>
                <a:ea typeface="Times New Roman"/>
                <a:cs typeface="Times New Roman"/>
                <a:sym typeface="Times New Roman"/>
              </a:rPr>
              <a:t>r</a:t>
            </a:r>
            <a:r>
              <a:rPr b="1" lang="en" sz="2600">
                <a:latin typeface="Times New Roman"/>
                <a:ea typeface="Times New Roman"/>
                <a:cs typeface="Times New Roman"/>
                <a:sym typeface="Times New Roman"/>
              </a:rPr>
              <a:t> </a:t>
            </a:r>
            <a:r>
              <a:rPr b="1" lang="en" sz="2600" u="sng">
                <a:latin typeface="Times New Roman"/>
                <a:ea typeface="Times New Roman"/>
                <a:cs typeface="Times New Roman"/>
                <a:sym typeface="Times New Roman"/>
              </a:rPr>
              <a:t>i</a:t>
            </a:r>
            <a:r>
              <a:rPr b="1" lang="en" sz="2600">
                <a:latin typeface="Times New Roman"/>
                <a:ea typeface="Times New Roman"/>
                <a:cs typeface="Times New Roman"/>
                <a:sym typeface="Times New Roman"/>
              </a:rPr>
              <a:t> </a:t>
            </a:r>
            <a:r>
              <a:rPr b="1" lang="en" sz="2600" u="sng">
                <a:latin typeface="Times New Roman"/>
                <a:ea typeface="Times New Roman"/>
                <a:cs typeface="Times New Roman"/>
                <a:sym typeface="Times New Roman"/>
              </a:rPr>
              <a:t>n</a:t>
            </a:r>
            <a:r>
              <a:rPr b="1" lang="en" sz="2600">
                <a:latin typeface="Times New Roman"/>
                <a:ea typeface="Times New Roman"/>
                <a:cs typeface="Times New Roman"/>
                <a:sym typeface="Times New Roman"/>
              </a:rPr>
              <a:t> </a:t>
            </a:r>
            <a:r>
              <a:rPr b="1" lang="en" sz="2600" u="sng">
                <a:latin typeface="Times New Roman"/>
                <a:ea typeface="Times New Roman"/>
                <a:cs typeface="Times New Roman"/>
                <a:sym typeface="Times New Roman"/>
              </a:rPr>
              <a:t>s</a:t>
            </a:r>
            <a:r>
              <a:rPr b="1" lang="en" sz="2600">
                <a:latin typeface="Times New Roman"/>
                <a:ea typeface="Times New Roman"/>
                <a:cs typeface="Times New Roman"/>
                <a:sym typeface="Times New Roman"/>
              </a:rPr>
              <a:t> </a:t>
            </a:r>
            <a:r>
              <a:rPr b="1" lang="en" sz="2600" u="sng">
                <a:latin typeface="Times New Roman"/>
                <a:ea typeface="Times New Roman"/>
                <a:cs typeface="Times New Roman"/>
                <a:sym typeface="Times New Roman"/>
              </a:rPr>
              <a:t>i</a:t>
            </a:r>
            <a:r>
              <a:rPr b="1" lang="en" sz="2600">
                <a:latin typeface="Times New Roman"/>
                <a:ea typeface="Times New Roman"/>
                <a:cs typeface="Times New Roman"/>
                <a:sym typeface="Times New Roman"/>
              </a:rPr>
              <a:t> </a:t>
            </a:r>
            <a:r>
              <a:rPr b="1" lang="en" sz="2600" u="sng">
                <a:latin typeface="Times New Roman"/>
                <a:ea typeface="Times New Roman"/>
                <a:cs typeface="Times New Roman"/>
                <a:sym typeface="Times New Roman"/>
              </a:rPr>
              <a:t>c</a:t>
            </a:r>
            <a:r>
              <a:rPr b="1" lang="en" sz="2600">
                <a:latin typeface="Times New Roman"/>
                <a:ea typeface="Times New Roman"/>
                <a:cs typeface="Times New Roman"/>
                <a:sym typeface="Times New Roman"/>
              </a:rPr>
              <a:t>   </a:t>
            </a:r>
            <a:r>
              <a:rPr b="1" lang="en" sz="2600" u="sng">
                <a:latin typeface="Times New Roman"/>
                <a:ea typeface="Times New Roman"/>
                <a:cs typeface="Times New Roman"/>
                <a:sym typeface="Times New Roman"/>
              </a:rPr>
              <a:t>V</a:t>
            </a:r>
            <a:r>
              <a:rPr b="1" lang="en" sz="2600">
                <a:latin typeface="Times New Roman"/>
                <a:ea typeface="Times New Roman"/>
                <a:cs typeface="Times New Roman"/>
                <a:sym typeface="Times New Roman"/>
              </a:rPr>
              <a:t> </a:t>
            </a:r>
            <a:r>
              <a:rPr b="1" lang="en" sz="2600" u="sng">
                <a:latin typeface="Times New Roman"/>
                <a:ea typeface="Times New Roman"/>
                <a:cs typeface="Times New Roman"/>
                <a:sym typeface="Times New Roman"/>
              </a:rPr>
              <a:t>a</a:t>
            </a:r>
            <a:r>
              <a:rPr b="1" lang="en" sz="2600">
                <a:latin typeface="Times New Roman"/>
                <a:ea typeface="Times New Roman"/>
                <a:cs typeface="Times New Roman"/>
                <a:sym typeface="Times New Roman"/>
              </a:rPr>
              <a:t> </a:t>
            </a:r>
            <a:r>
              <a:rPr b="1" lang="en" sz="2600" u="sng">
                <a:latin typeface="Times New Roman"/>
                <a:ea typeface="Times New Roman"/>
                <a:cs typeface="Times New Roman"/>
                <a:sym typeface="Times New Roman"/>
              </a:rPr>
              <a:t>l</a:t>
            </a:r>
            <a:r>
              <a:rPr b="1" lang="en" sz="2600">
                <a:latin typeface="Times New Roman"/>
                <a:ea typeface="Times New Roman"/>
                <a:cs typeface="Times New Roman"/>
                <a:sym typeface="Times New Roman"/>
              </a:rPr>
              <a:t> </a:t>
            </a:r>
            <a:r>
              <a:rPr b="1" lang="en" sz="2600" u="sng">
                <a:latin typeface="Times New Roman"/>
                <a:ea typeface="Times New Roman"/>
                <a:cs typeface="Times New Roman"/>
                <a:sym typeface="Times New Roman"/>
              </a:rPr>
              <a:t>u</a:t>
            </a:r>
            <a:r>
              <a:rPr b="1" lang="en" sz="2600">
                <a:latin typeface="Times New Roman"/>
                <a:ea typeface="Times New Roman"/>
                <a:cs typeface="Times New Roman"/>
                <a:sym typeface="Times New Roman"/>
              </a:rPr>
              <a:t> </a:t>
            </a:r>
            <a:r>
              <a:rPr b="1" lang="en" sz="2600" u="sng">
                <a:latin typeface="Times New Roman"/>
                <a:ea typeface="Times New Roman"/>
                <a:cs typeface="Times New Roman"/>
                <a:sym typeface="Times New Roman"/>
              </a:rPr>
              <a:t>e</a:t>
            </a:r>
            <a:endParaRPr b="1" sz="2600" u="sng">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153"/>
                                        </p:tgtEl>
                                        <p:attrNameLst>
                                          <p:attrName>style.visibility</p:attrName>
                                        </p:attrNameLst>
                                      </p:cBhvr>
                                      <p:to>
                                        <p:strVal val="visible"/>
                                      </p:to>
                                    </p:set>
                                    <p:anim calcmode="lin" valueType="num">
                                      <p:cBhvr additive="base">
                                        <p:cTn dur="500"/>
                                        <p:tgtEl>
                                          <p:spTgt spid="15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2"/>
                                        </p:tgtEl>
                                        <p:attrNameLst>
                                          <p:attrName>style.visibility</p:attrName>
                                        </p:attrNameLst>
                                      </p:cBhvr>
                                      <p:to>
                                        <p:strVal val="visible"/>
                                      </p:to>
                                    </p:set>
                                    <p:anim calcmode="lin" valueType="num">
                                      <p:cBhvr additive="base">
                                        <p:cTn dur="500"/>
                                        <p:tgtEl>
                                          <p:spTgt spid="15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200"/>
                                        <p:tgtEl>
                                          <p:spTgt spid="152"/>
                                        </p:tgtEl>
                                        <p:attrNameLst>
                                          <p:attrName>ppt_y</p:attrName>
                                        </p:attrNameLst>
                                      </p:cBhvr>
                                      <p:tavLst>
                                        <p:tav fmla="" tm="0">
                                          <p:val>
                                            <p:strVal val="#ppt_y"/>
                                          </p:val>
                                        </p:tav>
                                        <p:tav fmla="" tm="100000">
                                          <p:val>
                                            <p:strVal val="#ppt_y+1"/>
                                          </p:val>
                                        </p:tav>
                                      </p:tavLst>
                                    </p:anim>
                                    <p:set>
                                      <p:cBhvr>
                                        <p:cTn dur="1" fill="hold">
                                          <p:stCondLst>
                                            <p:cond delay="200"/>
                                          </p:stCondLst>
                                        </p:cTn>
                                        <p:tgtEl>
                                          <p:spTgt spid="152"/>
                                        </p:tgtEl>
                                        <p:attrNameLst>
                                          <p:attrName>style.visibility</p:attrName>
                                        </p:attrNameLst>
                                      </p:cBhvr>
                                      <p:to>
                                        <p:strVal val="hidden"/>
                                      </p:to>
                                    </p:set>
                                  </p:childTnLst>
                                </p:cTn>
                              </p:par>
                            </p:childTnLst>
                          </p:cTn>
                        </p:par>
                        <p:par>
                          <p:cTn fill="hold">
                            <p:stCondLst>
                              <p:cond delay="200"/>
                            </p:stCondLst>
                            <p:childTnLst>
                              <p:par>
                                <p:cTn fill="hold" nodeType="afterEffect" presetClass="entr" presetID="2" presetSubtype="4">
                                  <p:stCondLst>
                                    <p:cond delay="0"/>
                                  </p:stCondLst>
                                  <p:childTnLst>
                                    <p:set>
                                      <p:cBhvr>
                                        <p:cTn dur="1" fill="hold">
                                          <p:stCondLst>
                                            <p:cond delay="0"/>
                                          </p:stCondLst>
                                        </p:cTn>
                                        <p:tgtEl>
                                          <p:spTgt spid="154"/>
                                        </p:tgtEl>
                                        <p:attrNameLst>
                                          <p:attrName>style.visibility</p:attrName>
                                        </p:attrNameLst>
                                      </p:cBhvr>
                                      <p:to>
                                        <p:strVal val="visible"/>
                                      </p:to>
                                    </p:set>
                                    <p:anim calcmode="lin" valueType="num">
                                      <p:cBhvr additive="base">
                                        <p:cTn dur="200"/>
                                        <p:tgtEl>
                                          <p:spTgt spid="15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61"/>
          <p:cNvSpPr txBox="1"/>
          <p:nvPr>
            <p:ph idx="1" type="body"/>
          </p:nvPr>
        </p:nvSpPr>
        <p:spPr>
          <a:xfrm>
            <a:off x="515525" y="2260775"/>
            <a:ext cx="4784400" cy="2346900"/>
          </a:xfrm>
          <a:prstGeom prst="rect">
            <a:avLst/>
          </a:prstGeom>
          <a:noFill/>
          <a:ln>
            <a:noFill/>
          </a:ln>
        </p:spPr>
        <p:txBody>
          <a:bodyPr anchorCtr="0" anchor="b" bIns="0" lIns="0" spcFirstLastPara="1" rIns="0" wrap="square" tIns="0">
            <a:noAutofit/>
          </a:bodyPr>
          <a:lstStyle/>
          <a:p>
            <a:pPr indent="0" lvl="0" marL="0" rtl="0" algn="l">
              <a:lnSpc>
                <a:spcPct val="115000"/>
              </a:lnSpc>
              <a:spcBef>
                <a:spcPts val="0"/>
              </a:spcBef>
              <a:spcAft>
                <a:spcPts val="0"/>
              </a:spcAft>
              <a:buSzPts val="4100"/>
              <a:buNone/>
            </a:pPr>
            <a:r>
              <a:rPr lang="en" sz="3300"/>
              <a:t>“A cynic knows the price of everything but the value of nothing” </a:t>
            </a:r>
            <a:endParaRPr sz="3300"/>
          </a:p>
          <a:p>
            <a:pPr indent="-361950" lvl="0" marL="457200" rtl="0" algn="r">
              <a:lnSpc>
                <a:spcPct val="115000"/>
              </a:lnSpc>
              <a:spcBef>
                <a:spcPts val="0"/>
              </a:spcBef>
              <a:spcAft>
                <a:spcPts val="0"/>
              </a:spcAft>
              <a:buSzPts val="2100"/>
              <a:buChar char="-"/>
            </a:pPr>
            <a:r>
              <a:rPr b="0" i="1" lang="en" sz="2100"/>
              <a:t>Oscar Wilde</a:t>
            </a:r>
            <a:endParaRPr b="0" i="1" sz="21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62"/>
          <p:cNvSpPr txBox="1"/>
          <p:nvPr>
            <p:ph type="ctrTitle"/>
          </p:nvPr>
        </p:nvSpPr>
        <p:spPr>
          <a:xfrm>
            <a:off x="514350" y="2263175"/>
            <a:ext cx="5557200" cy="6312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4100"/>
              <a:buNone/>
            </a:pPr>
            <a:r>
              <a:rPr lang="en"/>
              <a:t>Session 14</a:t>
            </a:r>
            <a:endParaRPr/>
          </a:p>
        </p:txBody>
      </p:sp>
      <p:sp>
        <p:nvSpPr>
          <p:cNvPr id="386" name="Google Shape;386;p62"/>
          <p:cNvSpPr txBox="1"/>
          <p:nvPr>
            <p:ph idx="1" type="subTitle"/>
          </p:nvPr>
        </p:nvSpPr>
        <p:spPr>
          <a:xfrm>
            <a:off x="514350" y="2894375"/>
            <a:ext cx="5557200" cy="2748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600"/>
              <a:buNone/>
            </a:pPr>
            <a:r>
              <a:rPr lang="en"/>
              <a:t>27 - 09 - 2022 (Day 2)</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63"/>
          <p:cNvSpPr txBox="1"/>
          <p:nvPr>
            <p:ph type="ctrTitle"/>
          </p:nvPr>
        </p:nvSpPr>
        <p:spPr>
          <a:xfrm>
            <a:off x="1004150" y="2056564"/>
            <a:ext cx="7136700" cy="1022400"/>
          </a:xfrm>
          <a:prstGeom prst="rect">
            <a:avLst/>
          </a:prstGeom>
          <a:noFill/>
          <a:ln>
            <a:noFill/>
          </a:ln>
        </p:spPr>
        <p:txBody>
          <a:bodyPr anchorCtr="0" anchor="b" bIns="0" lIns="0" spcFirstLastPara="1" rIns="0" wrap="square" tIns="0">
            <a:noAutofit/>
          </a:bodyPr>
          <a:lstStyle/>
          <a:p>
            <a:pPr indent="0" lvl="0" marL="0" rtl="0" algn="ctr">
              <a:lnSpc>
                <a:spcPct val="90000"/>
              </a:lnSpc>
              <a:spcBef>
                <a:spcPts val="0"/>
              </a:spcBef>
              <a:spcAft>
                <a:spcPts val="0"/>
              </a:spcAft>
              <a:buSzPts val="5400"/>
              <a:buNone/>
            </a:pPr>
            <a:r>
              <a:rPr lang="en" sz="4000"/>
              <a:t>Fundamental Analysis</a:t>
            </a:r>
            <a:endParaRPr sz="400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64"/>
          <p:cNvSpPr txBox="1"/>
          <p:nvPr>
            <p:ph type="ctrTitle"/>
          </p:nvPr>
        </p:nvSpPr>
        <p:spPr>
          <a:xfrm>
            <a:off x="1004150" y="1751764"/>
            <a:ext cx="7136700" cy="1022400"/>
          </a:xfrm>
          <a:prstGeom prst="rect">
            <a:avLst/>
          </a:prstGeom>
          <a:noFill/>
          <a:ln>
            <a:noFill/>
          </a:ln>
        </p:spPr>
        <p:txBody>
          <a:bodyPr anchorCtr="0" anchor="b" bIns="0" lIns="0" spcFirstLastPara="1" rIns="0" wrap="square" tIns="0">
            <a:noAutofit/>
          </a:bodyPr>
          <a:lstStyle/>
          <a:p>
            <a:pPr indent="0" lvl="0" marL="0" rtl="0" algn="ctr">
              <a:lnSpc>
                <a:spcPct val="90000"/>
              </a:lnSpc>
              <a:spcBef>
                <a:spcPts val="0"/>
              </a:spcBef>
              <a:spcAft>
                <a:spcPts val="0"/>
              </a:spcAft>
              <a:buSzPts val="5400"/>
              <a:buNone/>
            </a:pPr>
            <a:r>
              <a:rPr lang="en"/>
              <a:t>Activity</a:t>
            </a:r>
            <a:endParaRPr/>
          </a:p>
        </p:txBody>
      </p:sp>
      <p:sp>
        <p:nvSpPr>
          <p:cNvPr id="397" name="Google Shape;397;p64"/>
          <p:cNvSpPr txBox="1"/>
          <p:nvPr/>
        </p:nvSpPr>
        <p:spPr>
          <a:xfrm>
            <a:off x="1144250" y="2934275"/>
            <a:ext cx="65256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Barlow"/>
                <a:ea typeface="Barlow"/>
                <a:cs typeface="Barlow"/>
                <a:sym typeface="Barlow"/>
              </a:rPr>
              <a:t>Pick any company of your choice and do SWOT analysis of it.</a:t>
            </a:r>
            <a:endParaRPr b="0" i="0" sz="1400" u="none" cap="none" strike="noStrike">
              <a:solidFill>
                <a:srgbClr val="000000"/>
              </a:solidFill>
              <a:latin typeface="Barlow"/>
              <a:ea typeface="Barlow"/>
              <a:cs typeface="Barlow"/>
              <a:sym typeface="Barlow"/>
            </a:endParaRPr>
          </a:p>
        </p:txBody>
      </p:sp>
      <p:pic>
        <p:nvPicPr>
          <p:cNvPr descr="This timer silently counts down to 0:00, then alerts you that time is up with a gentle beep sound." id="398" name="Google Shape;398;p64" title="20 Minute Timer">
            <a:hlinkClick r:id="rId3"/>
          </p:cNvPr>
          <p:cNvPicPr preferRelativeResize="0"/>
          <p:nvPr/>
        </p:nvPicPr>
        <p:blipFill rotWithShape="1">
          <a:blip r:embed="rId4">
            <a:alphaModFix/>
          </a:blip>
          <a:srcRect b="0" l="0" r="0" t="0"/>
          <a:stretch/>
        </p:blipFill>
        <p:spPr>
          <a:xfrm>
            <a:off x="6165225" y="0"/>
            <a:ext cx="2978774" cy="2234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8"/>
                                        </p:tgtEl>
                                        <p:attrNameLst>
                                          <p:attrName>style.visibility</p:attrName>
                                        </p:attrNameLst>
                                      </p:cBhvr>
                                      <p:to>
                                        <p:strVal val="visible"/>
                                      </p:to>
                                    </p:set>
                                    <p:animEffect filter="fade" transition="in">
                                      <p:cBhvr>
                                        <p:cTn dur="1000"/>
                                        <p:tgtEl>
                                          <p:spTgt spid="3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65"/>
          <p:cNvSpPr txBox="1"/>
          <p:nvPr>
            <p:ph type="title"/>
          </p:nvPr>
        </p:nvSpPr>
        <p:spPr>
          <a:xfrm>
            <a:off x="324475" y="148225"/>
            <a:ext cx="5244900" cy="1373700"/>
          </a:xfrm>
          <a:prstGeom prst="rect">
            <a:avLst/>
          </a:prstGeom>
          <a:noFill/>
          <a:ln>
            <a:noFill/>
          </a:ln>
        </p:spPr>
        <p:txBody>
          <a:bodyPr anchorCtr="0" anchor="b" bIns="0" lIns="0" spcFirstLastPara="1" rIns="0" wrap="square" tIns="0">
            <a:noAutofit/>
          </a:bodyPr>
          <a:lstStyle/>
          <a:p>
            <a:pPr indent="0" lvl="0" marL="0" rtl="0" algn="l">
              <a:lnSpc>
                <a:spcPct val="115000"/>
              </a:lnSpc>
              <a:spcBef>
                <a:spcPts val="1400"/>
              </a:spcBef>
              <a:spcAft>
                <a:spcPts val="400"/>
              </a:spcAft>
              <a:buSzPts val="4100"/>
              <a:buNone/>
            </a:pPr>
            <a:r>
              <a:rPr lang="en" sz="2600">
                <a:solidFill>
                  <a:schemeClr val="dk1"/>
                </a:solidFill>
              </a:rPr>
              <a:t>Fundamental Analysis</a:t>
            </a:r>
            <a:endParaRPr sz="2600">
              <a:solidFill>
                <a:schemeClr val="dk1"/>
              </a:solidFill>
            </a:endParaRPr>
          </a:p>
        </p:txBody>
      </p:sp>
      <p:sp>
        <p:nvSpPr>
          <p:cNvPr id="404" name="Google Shape;404;p65"/>
          <p:cNvSpPr txBox="1"/>
          <p:nvPr>
            <p:ph idx="1" type="body"/>
          </p:nvPr>
        </p:nvSpPr>
        <p:spPr>
          <a:xfrm>
            <a:off x="324475" y="1920450"/>
            <a:ext cx="8494800" cy="2704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1200"/>
              </a:spcBef>
              <a:spcAft>
                <a:spcPts val="0"/>
              </a:spcAft>
              <a:buSzPts val="1800"/>
              <a:buNone/>
            </a:pPr>
            <a:r>
              <a:rPr lang="en">
                <a:solidFill>
                  <a:srgbClr val="000000"/>
                </a:solidFill>
              </a:rPr>
              <a:t>Fundamental analysis is a method of measuring a security's intrinsic value by examining related economic and financial factors. Fundamental analysts study anything that can affect the security's value, from macroeconomic factors such as the state of the economy and industry conditions to microeconomic factors like the effectiveness of the company's management.</a:t>
            </a:r>
            <a:endParaRPr>
              <a:solidFill>
                <a:srgbClr val="000000"/>
              </a:solidFill>
            </a:endParaRPr>
          </a:p>
          <a:p>
            <a:pPr indent="-342900" lvl="0" marL="457200" rtl="0" algn="l">
              <a:lnSpc>
                <a:spcPct val="115000"/>
              </a:lnSpc>
              <a:spcBef>
                <a:spcPts val="1200"/>
              </a:spcBef>
              <a:spcAft>
                <a:spcPts val="0"/>
              </a:spcAft>
              <a:buClr>
                <a:srgbClr val="000000"/>
              </a:buClr>
              <a:buSzPts val="1800"/>
              <a:buFont typeface="Barlow"/>
              <a:buChar char="●"/>
            </a:pPr>
            <a:r>
              <a:rPr i="1" lang="en">
                <a:solidFill>
                  <a:srgbClr val="000000"/>
                </a:solidFill>
              </a:rPr>
              <a:t>Quantitative</a:t>
            </a:r>
            <a:r>
              <a:rPr lang="en">
                <a:solidFill>
                  <a:srgbClr val="000000"/>
                </a:solidFill>
              </a:rPr>
              <a:t> – "related to information that can be shown in numbers and amounts."</a:t>
            </a:r>
            <a:endParaRPr>
              <a:solidFill>
                <a:srgbClr val="000000"/>
              </a:solidFill>
            </a:endParaRPr>
          </a:p>
          <a:p>
            <a:pPr indent="-342900" lvl="0" marL="457200" rtl="0" algn="l">
              <a:lnSpc>
                <a:spcPct val="115000"/>
              </a:lnSpc>
              <a:spcBef>
                <a:spcPts val="0"/>
              </a:spcBef>
              <a:spcAft>
                <a:spcPts val="0"/>
              </a:spcAft>
              <a:buClr>
                <a:srgbClr val="000000"/>
              </a:buClr>
              <a:buSzPts val="1800"/>
              <a:buFont typeface="Barlow"/>
              <a:buChar char="●"/>
            </a:pPr>
            <a:r>
              <a:rPr i="1" lang="en">
                <a:solidFill>
                  <a:srgbClr val="000000"/>
                </a:solidFill>
              </a:rPr>
              <a:t>Qualitative</a:t>
            </a:r>
            <a:r>
              <a:rPr lang="en">
                <a:solidFill>
                  <a:srgbClr val="000000"/>
                </a:solidFill>
              </a:rPr>
              <a:t> – "relating to the nature or standard of something, rather than to its quantity."</a:t>
            </a:r>
            <a:endParaRPr>
              <a:solidFill>
                <a:srgbClr val="000000"/>
              </a:solidFill>
            </a:endParaRPr>
          </a:p>
          <a:p>
            <a:pPr indent="0" lvl="0" marL="0" rtl="0" algn="l">
              <a:lnSpc>
                <a:spcPct val="115000"/>
              </a:lnSpc>
              <a:spcBef>
                <a:spcPts val="1200"/>
              </a:spcBef>
              <a:spcAft>
                <a:spcPts val="1600"/>
              </a:spcAft>
              <a:buSzPts val="1800"/>
              <a:buNone/>
            </a:pPr>
            <a: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66"/>
          <p:cNvSpPr txBox="1"/>
          <p:nvPr>
            <p:ph type="ctrTitle"/>
          </p:nvPr>
        </p:nvSpPr>
        <p:spPr>
          <a:xfrm>
            <a:off x="1004150" y="1751764"/>
            <a:ext cx="7136700" cy="1022400"/>
          </a:xfrm>
          <a:prstGeom prst="rect">
            <a:avLst/>
          </a:prstGeom>
          <a:noFill/>
          <a:ln>
            <a:noFill/>
          </a:ln>
        </p:spPr>
        <p:txBody>
          <a:bodyPr anchorCtr="0" anchor="b" bIns="0" lIns="0" spcFirstLastPara="1" rIns="0" wrap="square" tIns="0">
            <a:noAutofit/>
          </a:bodyPr>
          <a:lstStyle/>
          <a:p>
            <a:pPr indent="0" lvl="0" marL="0" rtl="0" algn="ctr">
              <a:lnSpc>
                <a:spcPct val="90000"/>
              </a:lnSpc>
              <a:spcBef>
                <a:spcPts val="0"/>
              </a:spcBef>
              <a:spcAft>
                <a:spcPts val="0"/>
              </a:spcAft>
              <a:buSzPts val="5400"/>
              <a:buNone/>
            </a:pPr>
            <a:r>
              <a:rPr lang="en"/>
              <a:t>Industry Analysis</a:t>
            </a:r>
            <a:endParaRPr/>
          </a:p>
        </p:txBody>
      </p:sp>
      <p:sp>
        <p:nvSpPr>
          <p:cNvPr id="410" name="Google Shape;410;p66"/>
          <p:cNvSpPr txBox="1"/>
          <p:nvPr>
            <p:ph idx="1" type="subTitle"/>
          </p:nvPr>
        </p:nvSpPr>
        <p:spPr>
          <a:xfrm>
            <a:off x="2137225" y="2850039"/>
            <a:ext cx="4870500" cy="7926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2400"/>
              <a:buNone/>
            </a:pPr>
            <a:r>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67"/>
          <p:cNvSpPr txBox="1"/>
          <p:nvPr>
            <p:ph idx="1" type="body"/>
          </p:nvPr>
        </p:nvSpPr>
        <p:spPr>
          <a:xfrm>
            <a:off x="516600" y="371550"/>
            <a:ext cx="8237700" cy="4377300"/>
          </a:xfrm>
          <a:prstGeom prst="rect">
            <a:avLst/>
          </a:prstGeom>
          <a:noFill/>
          <a:ln>
            <a:noFill/>
          </a:ln>
        </p:spPr>
        <p:txBody>
          <a:bodyPr anchorCtr="0" anchor="t" bIns="0" lIns="0" spcFirstLastPara="1" rIns="0" wrap="square" tIns="0">
            <a:noAutofit/>
          </a:bodyPr>
          <a:lstStyle/>
          <a:p>
            <a:pPr indent="0" lvl="0" marL="0" rtl="0" algn="l">
              <a:lnSpc>
                <a:spcPct val="150000"/>
              </a:lnSpc>
              <a:spcBef>
                <a:spcPts val="1200"/>
              </a:spcBef>
              <a:spcAft>
                <a:spcPts val="0"/>
              </a:spcAft>
              <a:buSzPts val="1600"/>
              <a:buNone/>
            </a:pPr>
            <a:r>
              <a:rPr lang="en" sz="1500">
                <a:solidFill>
                  <a:srgbClr val="000000"/>
                </a:solidFill>
                <a:latin typeface="Arial"/>
                <a:ea typeface="Arial"/>
                <a:cs typeface="Arial"/>
                <a:sym typeface="Arial"/>
              </a:rPr>
              <a:t>An Industry or business can be analyzed using </a:t>
            </a:r>
            <a:r>
              <a:rPr b="1" lang="en" sz="1500">
                <a:solidFill>
                  <a:srgbClr val="000000"/>
                </a:solidFill>
                <a:latin typeface="Arial"/>
                <a:ea typeface="Arial"/>
                <a:cs typeface="Arial"/>
                <a:sym typeface="Arial"/>
              </a:rPr>
              <a:t>Porter's 5 Forces</a:t>
            </a:r>
            <a:r>
              <a:rPr lang="en" sz="1500">
                <a:solidFill>
                  <a:srgbClr val="000000"/>
                </a:solidFill>
                <a:latin typeface="Arial"/>
                <a:ea typeface="Arial"/>
                <a:cs typeface="Arial"/>
                <a:sym typeface="Arial"/>
              </a:rPr>
              <a:t> Model.</a:t>
            </a:r>
            <a:endParaRPr sz="1500">
              <a:solidFill>
                <a:srgbClr val="000000"/>
              </a:solidFill>
              <a:latin typeface="Arial"/>
              <a:ea typeface="Arial"/>
              <a:cs typeface="Arial"/>
              <a:sym typeface="Arial"/>
            </a:endParaRPr>
          </a:p>
          <a:p>
            <a:pPr indent="-311150" lvl="0" marL="457200" rtl="0" algn="l">
              <a:lnSpc>
                <a:spcPct val="150000"/>
              </a:lnSpc>
              <a:spcBef>
                <a:spcPts val="1200"/>
              </a:spcBef>
              <a:spcAft>
                <a:spcPts val="0"/>
              </a:spcAft>
              <a:buClr>
                <a:srgbClr val="000000"/>
              </a:buClr>
              <a:buSzPts val="1300"/>
              <a:buFont typeface="Arial"/>
              <a:buAutoNum type="arabicPeriod"/>
            </a:pPr>
            <a:r>
              <a:rPr lang="en" sz="1300">
                <a:solidFill>
                  <a:srgbClr val="000000"/>
                </a:solidFill>
                <a:latin typeface="Arial"/>
                <a:ea typeface="Arial"/>
                <a:cs typeface="Arial"/>
                <a:sym typeface="Arial"/>
              </a:rPr>
              <a:t>Competition in the Industry (As soon as Jio entered the telecom sector, a price war started and others' profits started declining. Low competition can bring pricing power in favor of the companies.)</a:t>
            </a:r>
            <a:endParaRPr sz="1300">
              <a:solidFill>
                <a:srgbClr val="000000"/>
              </a:solidFill>
              <a:latin typeface="Arial"/>
              <a:ea typeface="Arial"/>
              <a:cs typeface="Arial"/>
              <a:sym typeface="Arial"/>
            </a:endParaRPr>
          </a:p>
          <a:p>
            <a:pPr indent="-311150" lvl="0" marL="457200" rtl="0" algn="l">
              <a:lnSpc>
                <a:spcPct val="150000"/>
              </a:lnSpc>
              <a:spcBef>
                <a:spcPts val="0"/>
              </a:spcBef>
              <a:spcAft>
                <a:spcPts val="0"/>
              </a:spcAft>
              <a:buClr>
                <a:srgbClr val="000000"/>
              </a:buClr>
              <a:buSzPts val="1300"/>
              <a:buFont typeface="Arial"/>
              <a:buAutoNum type="arabicPeriod"/>
            </a:pPr>
            <a:r>
              <a:rPr lang="en" sz="1300">
                <a:solidFill>
                  <a:srgbClr val="000000"/>
                </a:solidFill>
                <a:latin typeface="Arial"/>
                <a:ea typeface="Arial"/>
                <a:cs typeface="Arial"/>
                <a:sym typeface="Arial"/>
              </a:rPr>
              <a:t>The threat of new entrant (In an industry like Airlines, huge capital cost is required to enter into the industry. Also people like to travel through airlines which already are well established as they find them safer, thus, entries of new players is difficult.)</a:t>
            </a:r>
            <a:endParaRPr sz="1300">
              <a:solidFill>
                <a:srgbClr val="000000"/>
              </a:solidFill>
              <a:latin typeface="Arial"/>
              <a:ea typeface="Arial"/>
              <a:cs typeface="Arial"/>
              <a:sym typeface="Arial"/>
            </a:endParaRPr>
          </a:p>
          <a:p>
            <a:pPr indent="-311150" lvl="0" marL="457200" rtl="0" algn="l">
              <a:lnSpc>
                <a:spcPct val="150000"/>
              </a:lnSpc>
              <a:spcBef>
                <a:spcPts val="0"/>
              </a:spcBef>
              <a:spcAft>
                <a:spcPts val="0"/>
              </a:spcAft>
              <a:buClr>
                <a:srgbClr val="000000"/>
              </a:buClr>
              <a:buSzPts val="1300"/>
              <a:buFont typeface="Arial"/>
              <a:buAutoNum type="arabicPeriod"/>
            </a:pPr>
            <a:r>
              <a:rPr lang="en" sz="1300">
                <a:solidFill>
                  <a:srgbClr val="000000"/>
                </a:solidFill>
                <a:latin typeface="Arial"/>
                <a:ea typeface="Arial"/>
                <a:cs typeface="Arial"/>
                <a:sym typeface="Arial"/>
              </a:rPr>
              <a:t>Threat of substitutes (A company can face elastic demand from other close substitutes also like in Europe, airlines is compared with high speed trains to travel within Europe, Coffee and Tea are also close substitutes to a major extent.)</a:t>
            </a:r>
            <a:endParaRPr sz="1300">
              <a:solidFill>
                <a:srgbClr val="000000"/>
              </a:solidFill>
              <a:latin typeface="Arial"/>
              <a:ea typeface="Arial"/>
              <a:cs typeface="Arial"/>
              <a:sym typeface="Arial"/>
            </a:endParaRPr>
          </a:p>
          <a:p>
            <a:pPr indent="-311150" lvl="0" marL="457200" rtl="0" algn="l">
              <a:lnSpc>
                <a:spcPct val="150000"/>
              </a:lnSpc>
              <a:spcBef>
                <a:spcPts val="0"/>
              </a:spcBef>
              <a:spcAft>
                <a:spcPts val="0"/>
              </a:spcAft>
              <a:buClr>
                <a:srgbClr val="000000"/>
              </a:buClr>
              <a:buSzPts val="1300"/>
              <a:buFont typeface="Arial"/>
              <a:buAutoNum type="arabicPeriod"/>
            </a:pPr>
            <a:r>
              <a:rPr lang="en" sz="1300">
                <a:solidFill>
                  <a:srgbClr val="000000"/>
                </a:solidFill>
                <a:latin typeface="Arial"/>
                <a:ea typeface="Arial"/>
                <a:cs typeface="Arial"/>
                <a:sym typeface="Arial"/>
              </a:rPr>
              <a:t>Bargaining power of suppliers (Intel is the biggest player for manufacturing processors, hence, Dell, HP, etc. can't negotiate much on pricing.)</a:t>
            </a:r>
            <a:endParaRPr sz="1300">
              <a:solidFill>
                <a:srgbClr val="000000"/>
              </a:solidFill>
              <a:latin typeface="Arial"/>
              <a:ea typeface="Arial"/>
              <a:cs typeface="Arial"/>
              <a:sym typeface="Arial"/>
            </a:endParaRPr>
          </a:p>
          <a:p>
            <a:pPr indent="-311150" lvl="0" marL="457200" rtl="0" algn="l">
              <a:lnSpc>
                <a:spcPct val="150000"/>
              </a:lnSpc>
              <a:spcBef>
                <a:spcPts val="0"/>
              </a:spcBef>
              <a:spcAft>
                <a:spcPts val="0"/>
              </a:spcAft>
              <a:buClr>
                <a:srgbClr val="000000"/>
              </a:buClr>
              <a:buSzPts val="1300"/>
              <a:buFont typeface="Arial"/>
              <a:buAutoNum type="arabicPeriod"/>
            </a:pPr>
            <a:r>
              <a:rPr lang="en" sz="1300">
                <a:solidFill>
                  <a:srgbClr val="000000"/>
                </a:solidFill>
                <a:latin typeface="Arial"/>
                <a:ea typeface="Arial"/>
                <a:cs typeface="Arial"/>
                <a:sym typeface="Arial"/>
              </a:rPr>
              <a:t>Bargaining power of customers (Indian railways is a monopoly in their industry and the customers don't have much bargaining power.)</a:t>
            </a:r>
            <a:endParaRPr sz="1300">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68"/>
          <p:cNvSpPr txBox="1"/>
          <p:nvPr>
            <p:ph type="ctrTitle"/>
          </p:nvPr>
        </p:nvSpPr>
        <p:spPr>
          <a:xfrm>
            <a:off x="1004150" y="1751764"/>
            <a:ext cx="7136700" cy="1022400"/>
          </a:xfrm>
          <a:prstGeom prst="rect">
            <a:avLst/>
          </a:prstGeom>
          <a:noFill/>
          <a:ln>
            <a:noFill/>
          </a:ln>
        </p:spPr>
        <p:txBody>
          <a:bodyPr anchorCtr="0" anchor="b" bIns="0" lIns="0" spcFirstLastPara="1" rIns="0" wrap="square" tIns="0">
            <a:noAutofit/>
          </a:bodyPr>
          <a:lstStyle/>
          <a:p>
            <a:pPr indent="0" lvl="0" marL="0" rtl="0" algn="ctr">
              <a:lnSpc>
                <a:spcPct val="90000"/>
              </a:lnSpc>
              <a:spcBef>
                <a:spcPts val="0"/>
              </a:spcBef>
              <a:spcAft>
                <a:spcPts val="0"/>
              </a:spcAft>
              <a:buSzPts val="5400"/>
              <a:buNone/>
            </a:pPr>
            <a:r>
              <a:rPr lang="en"/>
              <a:t>Economic MOAT</a:t>
            </a:r>
            <a:endParaRPr/>
          </a:p>
        </p:txBody>
      </p:sp>
      <p:sp>
        <p:nvSpPr>
          <p:cNvPr id="421" name="Google Shape;421;p68"/>
          <p:cNvSpPr txBox="1"/>
          <p:nvPr>
            <p:ph idx="1" type="subTitle"/>
          </p:nvPr>
        </p:nvSpPr>
        <p:spPr>
          <a:xfrm>
            <a:off x="2137225" y="2850039"/>
            <a:ext cx="4870500" cy="7926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24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6"/>
          <p:cNvSpPr txBox="1"/>
          <p:nvPr>
            <p:ph idx="1" type="body"/>
          </p:nvPr>
        </p:nvSpPr>
        <p:spPr>
          <a:xfrm>
            <a:off x="515525" y="1519425"/>
            <a:ext cx="5559300" cy="3088200"/>
          </a:xfrm>
          <a:prstGeom prst="rect">
            <a:avLst/>
          </a:prstGeom>
          <a:noFill/>
          <a:ln>
            <a:noFill/>
          </a:ln>
        </p:spPr>
        <p:txBody>
          <a:bodyPr anchorCtr="0" anchor="b" bIns="0" lIns="0" spcFirstLastPara="1" rIns="0" wrap="square" tIns="0">
            <a:noAutofit/>
          </a:bodyPr>
          <a:lstStyle/>
          <a:p>
            <a:pPr indent="0" lvl="0" marL="0" rtl="0" algn="l">
              <a:lnSpc>
                <a:spcPct val="115000"/>
              </a:lnSpc>
              <a:spcBef>
                <a:spcPts val="0"/>
              </a:spcBef>
              <a:spcAft>
                <a:spcPts val="0"/>
              </a:spcAft>
              <a:buSzPts val="4100"/>
              <a:buNone/>
            </a:pPr>
            <a:r>
              <a:rPr lang="en" sz="2700"/>
              <a:t>Academic qualification are important but so is financial education. The’re both important and schools are forgetting one of them. </a:t>
            </a:r>
            <a:endParaRPr sz="2700"/>
          </a:p>
          <a:p>
            <a:pPr indent="-317500" lvl="0" marL="457200" rtl="0" algn="r">
              <a:lnSpc>
                <a:spcPct val="115000"/>
              </a:lnSpc>
              <a:spcBef>
                <a:spcPts val="0"/>
              </a:spcBef>
              <a:spcAft>
                <a:spcPts val="0"/>
              </a:spcAft>
              <a:buSzPts val="1400"/>
              <a:buChar char="-"/>
            </a:pPr>
            <a:r>
              <a:rPr i="1" lang="en" sz="1400"/>
              <a:t>Robert Kiyosaki</a:t>
            </a:r>
            <a:endParaRPr i="1" sz="1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7"/>
          <p:cNvSpPr txBox="1"/>
          <p:nvPr>
            <p:ph type="title"/>
          </p:nvPr>
        </p:nvSpPr>
        <p:spPr>
          <a:xfrm>
            <a:off x="324475" y="148225"/>
            <a:ext cx="5244900" cy="13737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4100"/>
              <a:buNone/>
            </a:pPr>
            <a:r>
              <a:rPr lang="en">
                <a:solidFill>
                  <a:schemeClr val="dk1"/>
                </a:solidFill>
              </a:rPr>
              <a:t>Finance</a:t>
            </a:r>
            <a:endParaRPr>
              <a:solidFill>
                <a:schemeClr val="dk1"/>
              </a:solidFill>
            </a:endParaRPr>
          </a:p>
        </p:txBody>
      </p:sp>
      <p:sp>
        <p:nvSpPr>
          <p:cNvPr id="165" name="Google Shape;165;p27"/>
          <p:cNvSpPr txBox="1"/>
          <p:nvPr>
            <p:ph idx="1" type="body"/>
          </p:nvPr>
        </p:nvSpPr>
        <p:spPr>
          <a:xfrm>
            <a:off x="324475" y="1920450"/>
            <a:ext cx="8494800" cy="2704200"/>
          </a:xfrm>
          <a:prstGeom prst="rect">
            <a:avLst/>
          </a:prstGeom>
          <a:noFill/>
          <a:ln>
            <a:noFill/>
          </a:ln>
        </p:spPr>
        <p:txBody>
          <a:bodyPr anchorCtr="0" anchor="t" bIns="0" lIns="0" spcFirstLastPara="1" rIns="0" wrap="square" tIns="0">
            <a:noAutofit/>
          </a:bodyPr>
          <a:lstStyle/>
          <a:p>
            <a:pPr indent="-342900" lvl="0" marL="457200" rtl="0" algn="l">
              <a:lnSpc>
                <a:spcPct val="115000"/>
              </a:lnSpc>
              <a:spcBef>
                <a:spcPts val="0"/>
              </a:spcBef>
              <a:spcAft>
                <a:spcPts val="0"/>
              </a:spcAft>
              <a:buSzPts val="1800"/>
              <a:buChar char="●"/>
            </a:pPr>
            <a:r>
              <a:rPr lang="en"/>
              <a:t>Finance is a term broadly describing the study and system of money, investments, and other financial instruments.</a:t>
            </a:r>
            <a:endParaRPr/>
          </a:p>
          <a:p>
            <a:pPr indent="-342900" lvl="0" marL="457200" rtl="0" algn="l">
              <a:lnSpc>
                <a:spcPct val="115000"/>
              </a:lnSpc>
              <a:spcBef>
                <a:spcPts val="1000"/>
              </a:spcBef>
              <a:spcAft>
                <a:spcPts val="0"/>
              </a:spcAft>
              <a:buSzPts val="1800"/>
              <a:buChar char="●"/>
            </a:pPr>
            <a:r>
              <a:rPr lang="en"/>
              <a:t>Finance can be divided broadly into three distinct categories: </a:t>
            </a:r>
            <a:r>
              <a:rPr b="1" lang="en"/>
              <a:t>public finance, corporate finance, and personal finance.</a:t>
            </a:r>
            <a:endParaRPr b="1"/>
          </a:p>
          <a:p>
            <a:pPr indent="0" lvl="0" marL="0" rtl="0" algn="l">
              <a:lnSpc>
                <a:spcPct val="115000"/>
              </a:lnSpc>
              <a:spcBef>
                <a:spcPts val="1600"/>
              </a:spcBef>
              <a:spcAft>
                <a:spcPts val="0"/>
              </a:spcAft>
              <a:buSzPts val="1800"/>
              <a:buNone/>
            </a:pPr>
            <a:r>
              <a:t/>
            </a:r>
            <a:endParaRPr/>
          </a:p>
          <a:p>
            <a:pPr indent="0" lvl="0" marL="0" rtl="0" algn="l">
              <a:lnSpc>
                <a:spcPct val="115000"/>
              </a:lnSpc>
              <a:spcBef>
                <a:spcPts val="1600"/>
              </a:spcBef>
              <a:spcAft>
                <a:spcPts val="1600"/>
              </a:spcAft>
              <a:buSzPts val="1800"/>
              <a:buNone/>
            </a:pPr>
            <a:r>
              <a:rPr lang="en"/>
              <a:t>How is it different from Economics?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65">
                                            <p:txEl>
                                              <p:pRg end="0" st="0"/>
                                            </p:txEl>
                                          </p:spTgt>
                                        </p:tgtEl>
                                        <p:attrNameLst>
                                          <p:attrName>style.visibility</p:attrName>
                                        </p:attrNameLst>
                                      </p:cBhvr>
                                      <p:to>
                                        <p:strVal val="visible"/>
                                      </p:to>
                                    </p:set>
                                    <p:anim calcmode="lin" valueType="num">
                                      <p:cBhvr additive="base">
                                        <p:cTn dur="200"/>
                                        <p:tgtEl>
                                          <p:spTgt spid="165">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65">
                                            <p:txEl>
                                              <p:pRg end="1" st="1"/>
                                            </p:txEl>
                                          </p:spTgt>
                                        </p:tgtEl>
                                        <p:attrNameLst>
                                          <p:attrName>style.visibility</p:attrName>
                                        </p:attrNameLst>
                                      </p:cBhvr>
                                      <p:to>
                                        <p:strVal val="visible"/>
                                      </p:to>
                                    </p:set>
                                    <p:anim calcmode="lin" valueType="num">
                                      <p:cBhvr additive="base">
                                        <p:cTn dur="200"/>
                                        <p:tgtEl>
                                          <p:spTgt spid="165">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65">
                                            <p:txEl>
                                              <p:pRg end="2" st="2"/>
                                            </p:txEl>
                                          </p:spTgt>
                                        </p:tgtEl>
                                        <p:attrNameLst>
                                          <p:attrName>style.visibility</p:attrName>
                                        </p:attrNameLst>
                                      </p:cBhvr>
                                      <p:to>
                                        <p:strVal val="visible"/>
                                      </p:to>
                                    </p:set>
                                    <p:anim calcmode="lin" valueType="num">
                                      <p:cBhvr additive="base">
                                        <p:cTn dur="200"/>
                                        <p:tgtEl>
                                          <p:spTgt spid="165">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65">
                                            <p:txEl>
                                              <p:pRg end="3" st="3"/>
                                            </p:txEl>
                                          </p:spTgt>
                                        </p:tgtEl>
                                        <p:attrNameLst>
                                          <p:attrName>style.visibility</p:attrName>
                                        </p:attrNameLst>
                                      </p:cBhvr>
                                      <p:to>
                                        <p:strVal val="visible"/>
                                      </p:to>
                                    </p:set>
                                    <p:anim calcmode="lin" valueType="num">
                                      <p:cBhvr additive="base">
                                        <p:cTn dur="200"/>
                                        <p:tgtEl>
                                          <p:spTgt spid="165">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id="170" name="Google Shape;170;p28"/>
          <p:cNvPicPr preferRelativeResize="0"/>
          <p:nvPr/>
        </p:nvPicPr>
        <p:blipFill rotWithShape="1">
          <a:blip r:embed="rId3">
            <a:alphaModFix/>
          </a:blip>
          <a:srcRect b="0" l="12508" r="12500" t="0"/>
          <a:stretch/>
        </p:blipFill>
        <p:spPr>
          <a:xfrm>
            <a:off x="645800" y="1415500"/>
            <a:ext cx="1995600" cy="1995900"/>
          </a:xfrm>
          <a:prstGeom prst="ellipse">
            <a:avLst/>
          </a:prstGeom>
          <a:noFill/>
          <a:ln>
            <a:noFill/>
          </a:ln>
        </p:spPr>
      </p:pic>
      <p:pic>
        <p:nvPicPr>
          <p:cNvPr id="171" name="Google Shape;171;p28"/>
          <p:cNvPicPr preferRelativeResize="0"/>
          <p:nvPr/>
        </p:nvPicPr>
        <p:blipFill rotWithShape="1">
          <a:blip r:embed="rId4">
            <a:alphaModFix/>
          </a:blip>
          <a:srcRect b="0" l="21872" r="21867" t="0"/>
          <a:stretch/>
        </p:blipFill>
        <p:spPr>
          <a:xfrm>
            <a:off x="3578725" y="1415500"/>
            <a:ext cx="1995600" cy="1995900"/>
          </a:xfrm>
          <a:prstGeom prst="ellipse">
            <a:avLst/>
          </a:prstGeom>
          <a:noFill/>
          <a:ln>
            <a:noFill/>
          </a:ln>
        </p:spPr>
      </p:pic>
      <p:pic>
        <p:nvPicPr>
          <p:cNvPr id="172" name="Google Shape;172;p28"/>
          <p:cNvPicPr preferRelativeResize="0"/>
          <p:nvPr/>
        </p:nvPicPr>
        <p:blipFill rotWithShape="1">
          <a:blip r:embed="rId5">
            <a:alphaModFix/>
          </a:blip>
          <a:srcRect b="0" l="21392" r="21391" t="0"/>
          <a:stretch/>
        </p:blipFill>
        <p:spPr>
          <a:xfrm>
            <a:off x="6511675" y="1415500"/>
            <a:ext cx="1995600" cy="1995900"/>
          </a:xfrm>
          <a:prstGeom prst="ellipse">
            <a:avLst/>
          </a:prstGeom>
          <a:noFill/>
          <a:ln>
            <a:noFill/>
          </a:ln>
        </p:spPr>
      </p:pic>
      <p:sp>
        <p:nvSpPr>
          <p:cNvPr id="173" name="Google Shape;173;p28"/>
          <p:cNvSpPr txBox="1"/>
          <p:nvPr>
            <p:ph type="title"/>
          </p:nvPr>
        </p:nvSpPr>
        <p:spPr>
          <a:xfrm>
            <a:off x="311700" y="307825"/>
            <a:ext cx="5729100" cy="7905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000"/>
              <a:buNone/>
            </a:pPr>
            <a:r>
              <a:rPr lang="en"/>
              <a:t>Types of Finance</a:t>
            </a:r>
            <a:endParaRPr/>
          </a:p>
        </p:txBody>
      </p:sp>
      <p:sp>
        <p:nvSpPr>
          <p:cNvPr id="174" name="Google Shape;174;p28"/>
          <p:cNvSpPr txBox="1"/>
          <p:nvPr>
            <p:ph idx="1" type="body"/>
          </p:nvPr>
        </p:nvSpPr>
        <p:spPr>
          <a:xfrm>
            <a:off x="317450" y="3718825"/>
            <a:ext cx="2652300" cy="928800"/>
          </a:xfrm>
          <a:prstGeom prst="rect">
            <a:avLst/>
          </a:prstGeom>
          <a:noFill/>
          <a:ln>
            <a:noFill/>
          </a:ln>
        </p:spPr>
        <p:txBody>
          <a:bodyPr anchorCtr="0" anchor="t" bIns="0" lIns="0" spcFirstLastPara="1" rIns="0" wrap="square" tIns="0">
            <a:noAutofit/>
          </a:bodyPr>
          <a:lstStyle/>
          <a:p>
            <a:pPr indent="0" lvl="0" marL="0" rtl="0" algn="ctr">
              <a:lnSpc>
                <a:spcPct val="115000"/>
              </a:lnSpc>
              <a:spcBef>
                <a:spcPts val="0"/>
              </a:spcBef>
              <a:spcAft>
                <a:spcPts val="0"/>
              </a:spcAft>
              <a:buSzPts val="1400"/>
              <a:buNone/>
            </a:pPr>
            <a:r>
              <a:rPr b="1" lang="en"/>
              <a:t>Public Finance</a:t>
            </a:r>
            <a:endParaRPr b="1"/>
          </a:p>
          <a:p>
            <a:pPr indent="0" lvl="0" marL="0" rtl="0" algn="ctr">
              <a:lnSpc>
                <a:spcPct val="115000"/>
              </a:lnSpc>
              <a:spcBef>
                <a:spcPts val="1600"/>
              </a:spcBef>
              <a:spcAft>
                <a:spcPts val="0"/>
              </a:spcAft>
              <a:buSzPts val="1400"/>
              <a:buNone/>
            </a:pPr>
            <a:r>
              <a:t/>
            </a:r>
            <a:endParaRPr/>
          </a:p>
          <a:p>
            <a:pPr indent="0" lvl="0" marL="0" rtl="0" algn="ctr">
              <a:lnSpc>
                <a:spcPct val="115000"/>
              </a:lnSpc>
              <a:spcBef>
                <a:spcPts val="1600"/>
              </a:spcBef>
              <a:spcAft>
                <a:spcPts val="1600"/>
              </a:spcAft>
              <a:buSzPts val="1400"/>
              <a:buNone/>
            </a:pPr>
            <a:r>
              <a:t/>
            </a:r>
            <a:endParaRPr/>
          </a:p>
        </p:txBody>
      </p:sp>
      <p:sp>
        <p:nvSpPr>
          <p:cNvPr id="175" name="Google Shape;175;p28"/>
          <p:cNvSpPr txBox="1"/>
          <p:nvPr>
            <p:ph idx="2" type="body"/>
          </p:nvPr>
        </p:nvSpPr>
        <p:spPr>
          <a:xfrm>
            <a:off x="3250375" y="3718825"/>
            <a:ext cx="2652300" cy="928800"/>
          </a:xfrm>
          <a:prstGeom prst="rect">
            <a:avLst/>
          </a:prstGeom>
          <a:noFill/>
          <a:ln>
            <a:noFill/>
          </a:ln>
        </p:spPr>
        <p:txBody>
          <a:bodyPr anchorCtr="0" anchor="t" bIns="0" lIns="0" spcFirstLastPara="1" rIns="0" wrap="square" tIns="0">
            <a:noAutofit/>
          </a:bodyPr>
          <a:lstStyle/>
          <a:p>
            <a:pPr indent="0" lvl="0" marL="0" rtl="0" algn="ctr">
              <a:lnSpc>
                <a:spcPct val="115000"/>
              </a:lnSpc>
              <a:spcBef>
                <a:spcPts val="0"/>
              </a:spcBef>
              <a:spcAft>
                <a:spcPts val="1600"/>
              </a:spcAft>
              <a:buSzPts val="1400"/>
              <a:buNone/>
            </a:pPr>
            <a:r>
              <a:rPr b="1" lang="en"/>
              <a:t>Corporate Finance</a:t>
            </a:r>
            <a:endParaRPr b="1"/>
          </a:p>
        </p:txBody>
      </p:sp>
      <p:sp>
        <p:nvSpPr>
          <p:cNvPr id="176" name="Google Shape;176;p28"/>
          <p:cNvSpPr txBox="1"/>
          <p:nvPr>
            <p:ph idx="3" type="body"/>
          </p:nvPr>
        </p:nvSpPr>
        <p:spPr>
          <a:xfrm>
            <a:off x="6183325" y="3718825"/>
            <a:ext cx="2652300" cy="928800"/>
          </a:xfrm>
          <a:prstGeom prst="rect">
            <a:avLst/>
          </a:prstGeom>
          <a:noFill/>
          <a:ln>
            <a:noFill/>
          </a:ln>
        </p:spPr>
        <p:txBody>
          <a:bodyPr anchorCtr="0" anchor="t" bIns="0" lIns="0" spcFirstLastPara="1" rIns="0" wrap="square" tIns="0">
            <a:noAutofit/>
          </a:bodyPr>
          <a:lstStyle/>
          <a:p>
            <a:pPr indent="0" lvl="0" marL="0" rtl="0" algn="ctr">
              <a:lnSpc>
                <a:spcPct val="115000"/>
              </a:lnSpc>
              <a:spcBef>
                <a:spcPts val="0"/>
              </a:spcBef>
              <a:spcAft>
                <a:spcPts val="1600"/>
              </a:spcAft>
              <a:buSzPts val="1400"/>
              <a:buNone/>
            </a:pPr>
            <a:r>
              <a:rPr b="1" lang="en"/>
              <a:t>Personal Finance</a:t>
            </a:r>
            <a:endParaRPr b="1"/>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9"/>
          <p:cNvSpPr txBox="1"/>
          <p:nvPr>
            <p:ph type="ctrTitle"/>
          </p:nvPr>
        </p:nvSpPr>
        <p:spPr>
          <a:xfrm>
            <a:off x="514350" y="2263175"/>
            <a:ext cx="5557200" cy="6312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4100"/>
              <a:buNone/>
            </a:pPr>
            <a:r>
              <a:rPr lang="en"/>
              <a:t>Session 2</a:t>
            </a:r>
            <a:endParaRPr/>
          </a:p>
        </p:txBody>
      </p:sp>
      <p:sp>
        <p:nvSpPr>
          <p:cNvPr id="182" name="Google Shape;182;p29"/>
          <p:cNvSpPr txBox="1"/>
          <p:nvPr>
            <p:ph idx="1" type="subTitle"/>
          </p:nvPr>
        </p:nvSpPr>
        <p:spPr>
          <a:xfrm>
            <a:off x="514350" y="2894375"/>
            <a:ext cx="5557200" cy="2748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600"/>
              <a:buNone/>
            </a:pPr>
            <a:r>
              <a:rPr lang="en"/>
              <a:t>27 - 07 - 2022 (Day 4)</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0"/>
          <p:cNvSpPr txBox="1"/>
          <p:nvPr>
            <p:ph type="title"/>
          </p:nvPr>
        </p:nvSpPr>
        <p:spPr>
          <a:xfrm>
            <a:off x="265500" y="1039675"/>
            <a:ext cx="4045200" cy="1675800"/>
          </a:xfrm>
          <a:prstGeom prst="rect">
            <a:avLst/>
          </a:prstGeom>
          <a:noFill/>
          <a:ln>
            <a:noFill/>
          </a:ln>
        </p:spPr>
        <p:txBody>
          <a:bodyPr anchorCtr="0" anchor="b" bIns="0" lIns="0" spcFirstLastPara="1" rIns="0" wrap="square" tIns="0">
            <a:noAutofit/>
          </a:bodyPr>
          <a:lstStyle/>
          <a:p>
            <a:pPr indent="0" lvl="0" marL="0" rtl="0" algn="ctr">
              <a:lnSpc>
                <a:spcPct val="90000"/>
              </a:lnSpc>
              <a:spcBef>
                <a:spcPts val="0"/>
              </a:spcBef>
              <a:spcAft>
                <a:spcPts val="0"/>
              </a:spcAft>
              <a:buSzPts val="4200"/>
              <a:buNone/>
            </a:pPr>
            <a:r>
              <a:rPr lang="en"/>
              <a:t>Warmer</a:t>
            </a:r>
            <a:endParaRPr/>
          </a:p>
        </p:txBody>
      </p:sp>
      <p:sp>
        <p:nvSpPr>
          <p:cNvPr id="188" name="Google Shape;188;p30"/>
          <p:cNvSpPr txBox="1"/>
          <p:nvPr>
            <p:ph idx="1" type="subTitle"/>
          </p:nvPr>
        </p:nvSpPr>
        <p:spPr>
          <a:xfrm>
            <a:off x="4150" y="2726875"/>
            <a:ext cx="4567800" cy="12351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2100"/>
              <a:buNone/>
            </a:pPr>
            <a:r>
              <a:t/>
            </a:r>
            <a:endParaRPr b="1" sz="2400">
              <a:latin typeface="Times New Roman"/>
              <a:ea typeface="Times New Roman"/>
              <a:cs typeface="Times New Roman"/>
              <a:sym typeface="Times New Roman"/>
            </a:endParaRPr>
          </a:p>
          <a:p>
            <a:pPr indent="0" lvl="0" marL="0" rtl="0" algn="ctr">
              <a:lnSpc>
                <a:spcPct val="100000"/>
              </a:lnSpc>
              <a:spcBef>
                <a:spcPts val="0"/>
              </a:spcBef>
              <a:spcAft>
                <a:spcPts val="0"/>
              </a:spcAft>
              <a:buSzPts val="2100"/>
              <a:buNone/>
            </a:pPr>
            <a:r>
              <a:rPr b="1" lang="en" sz="2400" u="sng">
                <a:latin typeface="Times New Roman"/>
                <a:ea typeface="Times New Roman"/>
                <a:cs typeface="Times New Roman"/>
                <a:sym typeface="Times New Roman"/>
              </a:rPr>
              <a:t>_</a:t>
            </a:r>
            <a:r>
              <a:rPr b="1" lang="en" sz="2400">
                <a:latin typeface="Times New Roman"/>
                <a:ea typeface="Times New Roman"/>
                <a:cs typeface="Times New Roman"/>
                <a:sym typeface="Times New Roman"/>
              </a:rPr>
              <a:t> </a:t>
            </a:r>
            <a:r>
              <a:rPr b="1" lang="en" sz="2400" u="sng">
                <a:latin typeface="Times New Roman"/>
                <a:ea typeface="Times New Roman"/>
                <a:cs typeface="Times New Roman"/>
                <a:sym typeface="Times New Roman"/>
              </a:rPr>
              <a:t>_</a:t>
            </a:r>
            <a:r>
              <a:rPr b="1" lang="en" sz="2400">
                <a:latin typeface="Times New Roman"/>
                <a:ea typeface="Times New Roman"/>
                <a:cs typeface="Times New Roman"/>
                <a:sym typeface="Times New Roman"/>
              </a:rPr>
              <a:t> </a:t>
            </a:r>
            <a:r>
              <a:rPr b="1" lang="en" sz="2400" u="sng">
                <a:latin typeface="Times New Roman"/>
                <a:ea typeface="Times New Roman"/>
                <a:cs typeface="Times New Roman"/>
                <a:sym typeface="Times New Roman"/>
              </a:rPr>
              <a:t>_</a:t>
            </a:r>
            <a:r>
              <a:rPr b="1" lang="en" sz="2400">
                <a:latin typeface="Times New Roman"/>
                <a:ea typeface="Times New Roman"/>
                <a:cs typeface="Times New Roman"/>
                <a:sym typeface="Times New Roman"/>
              </a:rPr>
              <a:t> </a:t>
            </a:r>
            <a:r>
              <a:rPr b="1" lang="en" sz="2400" u="sng">
                <a:latin typeface="Times New Roman"/>
                <a:ea typeface="Times New Roman"/>
                <a:cs typeface="Times New Roman"/>
                <a:sym typeface="Times New Roman"/>
              </a:rPr>
              <a:t>a</a:t>
            </a:r>
            <a:r>
              <a:rPr b="1" lang="en" sz="2400">
                <a:latin typeface="Times New Roman"/>
                <a:ea typeface="Times New Roman"/>
                <a:cs typeface="Times New Roman"/>
                <a:sym typeface="Times New Roman"/>
              </a:rPr>
              <a:t> </a:t>
            </a:r>
            <a:r>
              <a:rPr b="1" lang="en" sz="2400" u="sng">
                <a:latin typeface="Times New Roman"/>
                <a:ea typeface="Times New Roman"/>
                <a:cs typeface="Times New Roman"/>
                <a:sym typeface="Times New Roman"/>
              </a:rPr>
              <a:t>_</a:t>
            </a:r>
            <a:r>
              <a:rPr b="1" lang="en" sz="2400">
                <a:latin typeface="Times New Roman"/>
                <a:ea typeface="Times New Roman"/>
                <a:cs typeface="Times New Roman"/>
                <a:sym typeface="Times New Roman"/>
              </a:rPr>
              <a:t> </a:t>
            </a:r>
            <a:r>
              <a:rPr b="1" lang="en" sz="2400" u="sng">
                <a:latin typeface="Times New Roman"/>
                <a:ea typeface="Times New Roman"/>
                <a:cs typeface="Times New Roman"/>
                <a:sym typeface="Times New Roman"/>
              </a:rPr>
              <a:t>e</a:t>
            </a:r>
            <a:r>
              <a:rPr b="1" lang="en" sz="2400">
                <a:latin typeface="Times New Roman"/>
                <a:ea typeface="Times New Roman"/>
                <a:cs typeface="Times New Roman"/>
                <a:sym typeface="Times New Roman"/>
              </a:rPr>
              <a:t> </a:t>
            </a:r>
            <a:r>
              <a:rPr b="1" lang="en" sz="2400" u="sng">
                <a:latin typeface="Times New Roman"/>
                <a:ea typeface="Times New Roman"/>
                <a:cs typeface="Times New Roman"/>
                <a:sym typeface="Times New Roman"/>
              </a:rPr>
              <a:t>_</a:t>
            </a:r>
            <a:r>
              <a:rPr b="1" lang="en" sz="2400">
                <a:latin typeface="Times New Roman"/>
                <a:ea typeface="Times New Roman"/>
                <a:cs typeface="Times New Roman"/>
                <a:sym typeface="Times New Roman"/>
              </a:rPr>
              <a:t> </a:t>
            </a:r>
            <a:r>
              <a:rPr b="1" lang="en" sz="2400" u="sng">
                <a:latin typeface="Times New Roman"/>
                <a:ea typeface="Times New Roman"/>
                <a:cs typeface="Times New Roman"/>
                <a:sym typeface="Times New Roman"/>
              </a:rPr>
              <a:t>i</a:t>
            </a:r>
            <a:r>
              <a:rPr b="1" lang="en" sz="2400">
                <a:latin typeface="Times New Roman"/>
                <a:ea typeface="Times New Roman"/>
                <a:cs typeface="Times New Roman"/>
                <a:sym typeface="Times New Roman"/>
              </a:rPr>
              <a:t> </a:t>
            </a:r>
            <a:r>
              <a:rPr b="1" lang="en" sz="2400" u="sng">
                <a:latin typeface="Times New Roman"/>
                <a:ea typeface="Times New Roman"/>
                <a:cs typeface="Times New Roman"/>
                <a:sym typeface="Times New Roman"/>
              </a:rPr>
              <a:t>_</a:t>
            </a:r>
            <a:r>
              <a:rPr b="1" lang="en" sz="2400">
                <a:latin typeface="Times New Roman"/>
                <a:ea typeface="Times New Roman"/>
                <a:cs typeface="Times New Roman"/>
                <a:sym typeface="Times New Roman"/>
              </a:rPr>
              <a:t>   </a:t>
            </a:r>
            <a:r>
              <a:rPr b="1" lang="en" sz="2400" u="sng">
                <a:latin typeface="Times New Roman"/>
                <a:ea typeface="Times New Roman"/>
                <a:cs typeface="Times New Roman"/>
                <a:sym typeface="Times New Roman"/>
              </a:rPr>
              <a:t>_</a:t>
            </a:r>
            <a:r>
              <a:rPr b="1" lang="en" sz="2400">
                <a:latin typeface="Times New Roman"/>
                <a:ea typeface="Times New Roman"/>
                <a:cs typeface="Times New Roman"/>
                <a:sym typeface="Times New Roman"/>
              </a:rPr>
              <a:t> </a:t>
            </a:r>
            <a:r>
              <a:rPr b="1" lang="en" sz="2400" u="sng">
                <a:latin typeface="Times New Roman"/>
                <a:ea typeface="Times New Roman"/>
                <a:cs typeface="Times New Roman"/>
                <a:sym typeface="Times New Roman"/>
              </a:rPr>
              <a:t>_</a:t>
            </a:r>
            <a:r>
              <a:rPr b="1" lang="en" sz="2400">
                <a:latin typeface="Times New Roman"/>
                <a:ea typeface="Times New Roman"/>
                <a:cs typeface="Times New Roman"/>
                <a:sym typeface="Times New Roman"/>
              </a:rPr>
              <a:t> </a:t>
            </a:r>
            <a:r>
              <a:rPr b="1" lang="en" sz="2400" u="sng">
                <a:latin typeface="Times New Roman"/>
                <a:ea typeface="Times New Roman"/>
                <a:cs typeface="Times New Roman"/>
                <a:sym typeface="Times New Roman"/>
              </a:rPr>
              <a:t>_</a:t>
            </a:r>
            <a:r>
              <a:rPr b="1" lang="en" sz="2400">
                <a:latin typeface="Times New Roman"/>
                <a:ea typeface="Times New Roman"/>
                <a:cs typeface="Times New Roman"/>
                <a:sym typeface="Times New Roman"/>
              </a:rPr>
              <a:t> </a:t>
            </a:r>
            <a:r>
              <a:rPr b="1" lang="en" sz="2400" u="sng">
                <a:latin typeface="Times New Roman"/>
                <a:ea typeface="Times New Roman"/>
                <a:cs typeface="Times New Roman"/>
                <a:sym typeface="Times New Roman"/>
              </a:rPr>
              <a:t>o</a:t>
            </a:r>
            <a:r>
              <a:rPr b="1" lang="en" sz="2400">
                <a:latin typeface="Times New Roman"/>
                <a:ea typeface="Times New Roman"/>
                <a:cs typeface="Times New Roman"/>
                <a:sym typeface="Times New Roman"/>
              </a:rPr>
              <a:t> </a:t>
            </a:r>
            <a:r>
              <a:rPr b="1" lang="en" sz="2400" u="sng">
                <a:latin typeface="Times New Roman"/>
                <a:ea typeface="Times New Roman"/>
                <a:cs typeface="Times New Roman"/>
                <a:sym typeface="Times New Roman"/>
              </a:rPr>
              <a:t>_</a:t>
            </a:r>
            <a:r>
              <a:rPr b="1" lang="en" sz="2400">
                <a:latin typeface="Times New Roman"/>
                <a:ea typeface="Times New Roman"/>
                <a:cs typeface="Times New Roman"/>
                <a:sym typeface="Times New Roman"/>
              </a:rPr>
              <a:t> </a:t>
            </a:r>
            <a:r>
              <a:rPr b="1" lang="en" sz="2400" u="sng">
                <a:latin typeface="Times New Roman"/>
                <a:ea typeface="Times New Roman"/>
                <a:cs typeface="Times New Roman"/>
                <a:sym typeface="Times New Roman"/>
              </a:rPr>
              <a:t>a</a:t>
            </a:r>
            <a:r>
              <a:rPr b="1" lang="en" sz="2400">
                <a:latin typeface="Times New Roman"/>
                <a:ea typeface="Times New Roman"/>
                <a:cs typeface="Times New Roman"/>
                <a:sym typeface="Times New Roman"/>
              </a:rPr>
              <a:t> </a:t>
            </a:r>
            <a:r>
              <a:rPr b="1" lang="en" sz="2400" u="sng">
                <a:latin typeface="Times New Roman"/>
                <a:ea typeface="Times New Roman"/>
                <a:cs typeface="Times New Roman"/>
                <a:sym typeface="Times New Roman"/>
              </a:rPr>
              <a:t>_</a:t>
            </a:r>
            <a:r>
              <a:rPr b="1" lang="en" sz="2400">
                <a:latin typeface="Times New Roman"/>
                <a:ea typeface="Times New Roman"/>
                <a:cs typeface="Times New Roman"/>
                <a:sym typeface="Times New Roman"/>
              </a:rPr>
              <a:t> </a:t>
            </a:r>
            <a:r>
              <a:rPr b="1" lang="en" sz="2400" u="sng">
                <a:latin typeface="Times New Roman"/>
                <a:ea typeface="Times New Roman"/>
                <a:cs typeface="Times New Roman"/>
                <a:sym typeface="Times New Roman"/>
              </a:rPr>
              <a:t>i</a:t>
            </a:r>
            <a:r>
              <a:rPr b="1" lang="en" sz="2400">
                <a:latin typeface="Times New Roman"/>
                <a:ea typeface="Times New Roman"/>
                <a:cs typeface="Times New Roman"/>
                <a:sym typeface="Times New Roman"/>
              </a:rPr>
              <a:t> </a:t>
            </a:r>
            <a:r>
              <a:rPr b="1" lang="en" sz="2400" u="sng">
                <a:latin typeface="Times New Roman"/>
                <a:ea typeface="Times New Roman"/>
                <a:cs typeface="Times New Roman"/>
                <a:sym typeface="Times New Roman"/>
              </a:rPr>
              <a:t>o</a:t>
            </a:r>
            <a:r>
              <a:rPr b="1" lang="en" sz="2400">
                <a:latin typeface="Times New Roman"/>
                <a:ea typeface="Times New Roman"/>
                <a:cs typeface="Times New Roman"/>
                <a:sym typeface="Times New Roman"/>
              </a:rPr>
              <a:t> </a:t>
            </a:r>
            <a:r>
              <a:rPr b="1" lang="en" sz="2400" u="sng">
                <a:latin typeface="Times New Roman"/>
                <a:ea typeface="Times New Roman"/>
                <a:cs typeface="Times New Roman"/>
                <a:sym typeface="Times New Roman"/>
              </a:rPr>
              <a:t>_</a:t>
            </a:r>
            <a:endParaRPr b="1" sz="2400" u="sng">
              <a:latin typeface="Times New Roman"/>
              <a:ea typeface="Times New Roman"/>
              <a:cs typeface="Times New Roman"/>
              <a:sym typeface="Times New Roman"/>
            </a:endParaRPr>
          </a:p>
        </p:txBody>
      </p:sp>
      <p:sp>
        <p:nvSpPr>
          <p:cNvPr id="189" name="Google Shape;189;p30"/>
          <p:cNvSpPr txBox="1"/>
          <p:nvPr>
            <p:ph idx="2" type="body"/>
          </p:nvPr>
        </p:nvSpPr>
        <p:spPr>
          <a:xfrm>
            <a:off x="4939500" y="724200"/>
            <a:ext cx="3837000" cy="3695100"/>
          </a:xfrm>
          <a:prstGeom prst="rect">
            <a:avLst/>
          </a:prstGeom>
          <a:noFill/>
          <a:ln>
            <a:noFill/>
          </a:ln>
        </p:spPr>
        <p:txBody>
          <a:bodyPr anchorCtr="0" anchor="ctr" bIns="0" lIns="0" spcFirstLastPara="1" rIns="0" wrap="square" tIns="0">
            <a:noAutofit/>
          </a:bodyPr>
          <a:lstStyle/>
          <a:p>
            <a:pPr indent="0" lvl="0" marL="0" rtl="0" algn="ctr">
              <a:lnSpc>
                <a:spcPct val="115000"/>
              </a:lnSpc>
              <a:spcBef>
                <a:spcPts val="0"/>
              </a:spcBef>
              <a:spcAft>
                <a:spcPts val="0"/>
              </a:spcAft>
              <a:buSzPts val="1600"/>
              <a:buNone/>
            </a:pPr>
            <a:r>
              <a:rPr lang="en" sz="1700"/>
              <a:t>Planning how to divide one’s own money towards needs, wants and savings.</a:t>
            </a:r>
            <a:endParaRPr sz="1700"/>
          </a:p>
          <a:p>
            <a:pPr indent="0" lvl="0" marL="0" rtl="0" algn="l">
              <a:lnSpc>
                <a:spcPct val="115000"/>
              </a:lnSpc>
              <a:spcBef>
                <a:spcPts val="0"/>
              </a:spcBef>
              <a:spcAft>
                <a:spcPts val="0"/>
              </a:spcAft>
              <a:buSzPts val="1600"/>
              <a:buNone/>
            </a:pPr>
            <a:r>
              <a:t/>
            </a:r>
            <a:endParaRPr sz="1400"/>
          </a:p>
        </p:txBody>
      </p:sp>
      <p:sp>
        <p:nvSpPr>
          <p:cNvPr id="190" name="Google Shape;190;p30"/>
          <p:cNvSpPr txBox="1"/>
          <p:nvPr>
            <p:ph idx="1" type="subTitle"/>
          </p:nvPr>
        </p:nvSpPr>
        <p:spPr>
          <a:xfrm>
            <a:off x="4199" y="2726875"/>
            <a:ext cx="4567800" cy="12351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2100"/>
              <a:buNone/>
            </a:pPr>
            <a:r>
              <a:t/>
            </a:r>
            <a:endParaRPr b="1" sz="2400">
              <a:latin typeface="Times New Roman"/>
              <a:ea typeface="Times New Roman"/>
              <a:cs typeface="Times New Roman"/>
              <a:sym typeface="Times New Roman"/>
            </a:endParaRPr>
          </a:p>
          <a:p>
            <a:pPr indent="0" lvl="0" marL="0" rtl="0" algn="ctr">
              <a:lnSpc>
                <a:spcPct val="100000"/>
              </a:lnSpc>
              <a:spcBef>
                <a:spcPts val="0"/>
              </a:spcBef>
              <a:spcAft>
                <a:spcPts val="0"/>
              </a:spcAft>
              <a:buSzPts val="2100"/>
              <a:buNone/>
            </a:pPr>
            <a:r>
              <a:rPr b="1" lang="en" sz="2400" u="sng">
                <a:latin typeface="Times New Roman"/>
                <a:ea typeface="Times New Roman"/>
                <a:cs typeface="Times New Roman"/>
                <a:sym typeface="Times New Roman"/>
              </a:rPr>
              <a:t>S</a:t>
            </a:r>
            <a:r>
              <a:rPr b="1" lang="en" sz="2400">
                <a:latin typeface="Times New Roman"/>
                <a:ea typeface="Times New Roman"/>
                <a:cs typeface="Times New Roman"/>
                <a:sym typeface="Times New Roman"/>
              </a:rPr>
              <a:t> </a:t>
            </a:r>
            <a:r>
              <a:rPr b="1" lang="en" sz="2400" u="sng">
                <a:latin typeface="Times New Roman"/>
                <a:ea typeface="Times New Roman"/>
                <a:cs typeface="Times New Roman"/>
                <a:sym typeface="Times New Roman"/>
              </a:rPr>
              <a:t>t</a:t>
            </a:r>
            <a:r>
              <a:rPr b="1" lang="en" sz="2400">
                <a:latin typeface="Times New Roman"/>
                <a:ea typeface="Times New Roman"/>
                <a:cs typeface="Times New Roman"/>
                <a:sym typeface="Times New Roman"/>
              </a:rPr>
              <a:t> </a:t>
            </a:r>
            <a:r>
              <a:rPr b="1" lang="en" sz="2400" u="sng">
                <a:latin typeface="Times New Roman"/>
                <a:ea typeface="Times New Roman"/>
                <a:cs typeface="Times New Roman"/>
                <a:sym typeface="Times New Roman"/>
              </a:rPr>
              <a:t>r</a:t>
            </a:r>
            <a:r>
              <a:rPr b="1" lang="en" sz="2400">
                <a:latin typeface="Times New Roman"/>
                <a:ea typeface="Times New Roman"/>
                <a:cs typeface="Times New Roman"/>
                <a:sym typeface="Times New Roman"/>
              </a:rPr>
              <a:t> </a:t>
            </a:r>
            <a:r>
              <a:rPr b="1" lang="en" sz="2400" u="sng">
                <a:latin typeface="Times New Roman"/>
                <a:ea typeface="Times New Roman"/>
                <a:cs typeface="Times New Roman"/>
                <a:sym typeface="Times New Roman"/>
              </a:rPr>
              <a:t>a</a:t>
            </a:r>
            <a:r>
              <a:rPr b="1" lang="en" sz="2400">
                <a:latin typeface="Times New Roman"/>
                <a:ea typeface="Times New Roman"/>
                <a:cs typeface="Times New Roman"/>
                <a:sym typeface="Times New Roman"/>
              </a:rPr>
              <a:t> </a:t>
            </a:r>
            <a:r>
              <a:rPr b="1" lang="en" sz="2400" u="sng">
                <a:latin typeface="Times New Roman"/>
                <a:ea typeface="Times New Roman"/>
                <a:cs typeface="Times New Roman"/>
                <a:sym typeface="Times New Roman"/>
              </a:rPr>
              <a:t>t</a:t>
            </a:r>
            <a:r>
              <a:rPr b="1" lang="en" sz="2400">
                <a:latin typeface="Times New Roman"/>
                <a:ea typeface="Times New Roman"/>
                <a:cs typeface="Times New Roman"/>
                <a:sym typeface="Times New Roman"/>
              </a:rPr>
              <a:t> </a:t>
            </a:r>
            <a:r>
              <a:rPr b="1" lang="en" sz="2400" u="sng">
                <a:latin typeface="Times New Roman"/>
                <a:ea typeface="Times New Roman"/>
                <a:cs typeface="Times New Roman"/>
                <a:sym typeface="Times New Roman"/>
              </a:rPr>
              <a:t>e</a:t>
            </a:r>
            <a:r>
              <a:rPr b="1" lang="en" sz="2400">
                <a:latin typeface="Times New Roman"/>
                <a:ea typeface="Times New Roman"/>
                <a:cs typeface="Times New Roman"/>
                <a:sym typeface="Times New Roman"/>
              </a:rPr>
              <a:t> </a:t>
            </a:r>
            <a:r>
              <a:rPr b="1" lang="en" sz="2400" u="sng">
                <a:latin typeface="Times New Roman"/>
                <a:ea typeface="Times New Roman"/>
                <a:cs typeface="Times New Roman"/>
                <a:sym typeface="Times New Roman"/>
              </a:rPr>
              <a:t>g</a:t>
            </a:r>
            <a:r>
              <a:rPr b="1" lang="en" sz="2400">
                <a:latin typeface="Times New Roman"/>
                <a:ea typeface="Times New Roman"/>
                <a:cs typeface="Times New Roman"/>
                <a:sym typeface="Times New Roman"/>
              </a:rPr>
              <a:t> </a:t>
            </a:r>
            <a:r>
              <a:rPr b="1" lang="en" sz="2400" u="sng">
                <a:latin typeface="Times New Roman"/>
                <a:ea typeface="Times New Roman"/>
                <a:cs typeface="Times New Roman"/>
                <a:sym typeface="Times New Roman"/>
              </a:rPr>
              <a:t>i</a:t>
            </a:r>
            <a:r>
              <a:rPr b="1" lang="en" sz="2400">
                <a:latin typeface="Times New Roman"/>
                <a:ea typeface="Times New Roman"/>
                <a:cs typeface="Times New Roman"/>
                <a:sym typeface="Times New Roman"/>
              </a:rPr>
              <a:t> </a:t>
            </a:r>
            <a:r>
              <a:rPr b="1" lang="en" sz="2400" u="sng">
                <a:latin typeface="Times New Roman"/>
                <a:ea typeface="Times New Roman"/>
                <a:cs typeface="Times New Roman"/>
                <a:sym typeface="Times New Roman"/>
              </a:rPr>
              <a:t>c</a:t>
            </a:r>
            <a:r>
              <a:rPr b="1" lang="en" sz="2400">
                <a:latin typeface="Times New Roman"/>
                <a:ea typeface="Times New Roman"/>
                <a:cs typeface="Times New Roman"/>
                <a:sym typeface="Times New Roman"/>
              </a:rPr>
              <a:t>   </a:t>
            </a:r>
            <a:r>
              <a:rPr b="1" lang="en" sz="2400" u="sng">
                <a:latin typeface="Times New Roman"/>
                <a:ea typeface="Times New Roman"/>
                <a:cs typeface="Times New Roman"/>
                <a:sym typeface="Times New Roman"/>
              </a:rPr>
              <a:t>A</a:t>
            </a:r>
            <a:r>
              <a:rPr b="1" lang="en" sz="2400">
                <a:latin typeface="Times New Roman"/>
                <a:ea typeface="Times New Roman"/>
                <a:cs typeface="Times New Roman"/>
                <a:sym typeface="Times New Roman"/>
              </a:rPr>
              <a:t> </a:t>
            </a:r>
            <a:r>
              <a:rPr b="1" lang="en" sz="2400" u="sng">
                <a:latin typeface="Times New Roman"/>
                <a:ea typeface="Times New Roman"/>
                <a:cs typeface="Times New Roman"/>
                <a:sym typeface="Times New Roman"/>
              </a:rPr>
              <a:t>l</a:t>
            </a:r>
            <a:r>
              <a:rPr b="1" lang="en" sz="2400">
                <a:latin typeface="Times New Roman"/>
                <a:ea typeface="Times New Roman"/>
                <a:cs typeface="Times New Roman"/>
                <a:sym typeface="Times New Roman"/>
              </a:rPr>
              <a:t> </a:t>
            </a:r>
            <a:r>
              <a:rPr b="1" lang="en" sz="2400" u="sng">
                <a:latin typeface="Times New Roman"/>
                <a:ea typeface="Times New Roman"/>
                <a:cs typeface="Times New Roman"/>
                <a:sym typeface="Times New Roman"/>
              </a:rPr>
              <a:t>l</a:t>
            </a:r>
            <a:r>
              <a:rPr b="1" lang="en" sz="2400">
                <a:latin typeface="Times New Roman"/>
                <a:ea typeface="Times New Roman"/>
                <a:cs typeface="Times New Roman"/>
                <a:sym typeface="Times New Roman"/>
              </a:rPr>
              <a:t> </a:t>
            </a:r>
            <a:r>
              <a:rPr b="1" lang="en" sz="2400" u="sng">
                <a:latin typeface="Times New Roman"/>
                <a:ea typeface="Times New Roman"/>
                <a:cs typeface="Times New Roman"/>
                <a:sym typeface="Times New Roman"/>
              </a:rPr>
              <a:t>o</a:t>
            </a:r>
            <a:r>
              <a:rPr b="1" lang="en" sz="2400">
                <a:latin typeface="Times New Roman"/>
                <a:ea typeface="Times New Roman"/>
                <a:cs typeface="Times New Roman"/>
                <a:sym typeface="Times New Roman"/>
              </a:rPr>
              <a:t> </a:t>
            </a:r>
            <a:r>
              <a:rPr b="1" lang="en" sz="2400" u="sng">
                <a:latin typeface="Times New Roman"/>
                <a:ea typeface="Times New Roman"/>
                <a:cs typeface="Times New Roman"/>
                <a:sym typeface="Times New Roman"/>
              </a:rPr>
              <a:t>c</a:t>
            </a:r>
            <a:r>
              <a:rPr b="1" lang="en" sz="2400">
                <a:latin typeface="Times New Roman"/>
                <a:ea typeface="Times New Roman"/>
                <a:cs typeface="Times New Roman"/>
                <a:sym typeface="Times New Roman"/>
              </a:rPr>
              <a:t> </a:t>
            </a:r>
            <a:r>
              <a:rPr b="1" lang="en" sz="2400" u="sng">
                <a:latin typeface="Times New Roman"/>
                <a:ea typeface="Times New Roman"/>
                <a:cs typeface="Times New Roman"/>
                <a:sym typeface="Times New Roman"/>
              </a:rPr>
              <a:t>a</a:t>
            </a:r>
            <a:r>
              <a:rPr b="1" lang="en" sz="2400">
                <a:latin typeface="Times New Roman"/>
                <a:ea typeface="Times New Roman"/>
                <a:cs typeface="Times New Roman"/>
                <a:sym typeface="Times New Roman"/>
              </a:rPr>
              <a:t> </a:t>
            </a:r>
            <a:r>
              <a:rPr b="1" lang="en" sz="2400" u="sng">
                <a:latin typeface="Times New Roman"/>
                <a:ea typeface="Times New Roman"/>
                <a:cs typeface="Times New Roman"/>
                <a:sym typeface="Times New Roman"/>
              </a:rPr>
              <a:t>t</a:t>
            </a:r>
            <a:r>
              <a:rPr b="1" lang="en" sz="2400">
                <a:latin typeface="Times New Roman"/>
                <a:ea typeface="Times New Roman"/>
                <a:cs typeface="Times New Roman"/>
                <a:sym typeface="Times New Roman"/>
              </a:rPr>
              <a:t> </a:t>
            </a:r>
            <a:r>
              <a:rPr b="1" lang="en" sz="2400" u="sng">
                <a:latin typeface="Times New Roman"/>
                <a:ea typeface="Times New Roman"/>
                <a:cs typeface="Times New Roman"/>
                <a:sym typeface="Times New Roman"/>
              </a:rPr>
              <a:t>i</a:t>
            </a:r>
            <a:r>
              <a:rPr b="1" lang="en" sz="2400">
                <a:latin typeface="Times New Roman"/>
                <a:ea typeface="Times New Roman"/>
                <a:cs typeface="Times New Roman"/>
                <a:sym typeface="Times New Roman"/>
              </a:rPr>
              <a:t> </a:t>
            </a:r>
            <a:r>
              <a:rPr b="1" lang="en" sz="2400" u="sng">
                <a:latin typeface="Times New Roman"/>
                <a:ea typeface="Times New Roman"/>
                <a:cs typeface="Times New Roman"/>
                <a:sym typeface="Times New Roman"/>
              </a:rPr>
              <a:t>o</a:t>
            </a:r>
            <a:r>
              <a:rPr b="1" lang="en" sz="2400">
                <a:latin typeface="Times New Roman"/>
                <a:ea typeface="Times New Roman"/>
                <a:cs typeface="Times New Roman"/>
                <a:sym typeface="Times New Roman"/>
              </a:rPr>
              <a:t> </a:t>
            </a:r>
            <a:r>
              <a:rPr b="1" lang="en" sz="2400" u="sng">
                <a:latin typeface="Times New Roman"/>
                <a:ea typeface="Times New Roman"/>
                <a:cs typeface="Times New Roman"/>
                <a:sym typeface="Times New Roman"/>
              </a:rPr>
              <a:t>n</a:t>
            </a:r>
            <a:endParaRPr b="1" sz="2400" u="sng">
              <a:latin typeface="Times New Roman"/>
              <a:ea typeface="Times New Roman"/>
              <a:cs typeface="Times New Roman"/>
              <a:sym typeface="Times New Roman"/>
            </a:endParaRPr>
          </a:p>
          <a:p>
            <a:pPr indent="0" lvl="0" marL="0" rtl="0" algn="l">
              <a:lnSpc>
                <a:spcPct val="100000"/>
              </a:lnSpc>
              <a:spcBef>
                <a:spcPts val="0"/>
              </a:spcBef>
              <a:spcAft>
                <a:spcPts val="0"/>
              </a:spcAft>
              <a:buSzPts val="2100"/>
              <a:buNone/>
            </a:pPr>
            <a:r>
              <a:t/>
            </a:r>
            <a:endParaRPr b="1" sz="2400" u="sng">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189"/>
                                        </p:tgtEl>
                                        <p:attrNameLst>
                                          <p:attrName>style.visibility</p:attrName>
                                        </p:attrNameLst>
                                      </p:cBhvr>
                                      <p:to>
                                        <p:strVal val="visible"/>
                                      </p:to>
                                    </p:set>
                                    <p:anim calcmode="lin" valueType="num">
                                      <p:cBhvr additive="base">
                                        <p:cTn dur="500"/>
                                        <p:tgtEl>
                                          <p:spTgt spid="18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8"/>
                                        </p:tgtEl>
                                        <p:attrNameLst>
                                          <p:attrName>style.visibility</p:attrName>
                                        </p:attrNameLst>
                                      </p:cBhvr>
                                      <p:to>
                                        <p:strVal val="visible"/>
                                      </p:to>
                                    </p:set>
                                    <p:anim calcmode="lin" valueType="num">
                                      <p:cBhvr additive="base">
                                        <p:cTn dur="500"/>
                                        <p:tgtEl>
                                          <p:spTgt spid="18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200"/>
                                        <p:tgtEl>
                                          <p:spTgt spid="188"/>
                                        </p:tgtEl>
                                        <p:attrNameLst>
                                          <p:attrName>ppt_y</p:attrName>
                                        </p:attrNameLst>
                                      </p:cBhvr>
                                      <p:tavLst>
                                        <p:tav fmla="" tm="0">
                                          <p:val>
                                            <p:strVal val="#ppt_y"/>
                                          </p:val>
                                        </p:tav>
                                        <p:tav fmla="" tm="100000">
                                          <p:val>
                                            <p:strVal val="#ppt_y+1"/>
                                          </p:val>
                                        </p:tav>
                                      </p:tavLst>
                                    </p:anim>
                                    <p:set>
                                      <p:cBhvr>
                                        <p:cTn dur="1" fill="hold">
                                          <p:stCondLst>
                                            <p:cond delay="200"/>
                                          </p:stCondLst>
                                        </p:cTn>
                                        <p:tgtEl>
                                          <p:spTgt spid="188"/>
                                        </p:tgtEl>
                                        <p:attrNameLst>
                                          <p:attrName>style.visibility</p:attrName>
                                        </p:attrNameLst>
                                      </p:cBhvr>
                                      <p:to>
                                        <p:strVal val="hidden"/>
                                      </p:to>
                                    </p:set>
                                  </p:childTnLst>
                                </p:cTn>
                              </p:par>
                            </p:childTnLst>
                          </p:cTn>
                        </p:par>
                        <p:par>
                          <p:cTn fill="hold">
                            <p:stCondLst>
                              <p:cond delay="200"/>
                            </p:stCondLst>
                            <p:childTnLst>
                              <p:par>
                                <p:cTn fill="hold" nodeType="afterEffect" presetClass="entr" presetID="2" presetSubtype="4">
                                  <p:stCondLst>
                                    <p:cond delay="0"/>
                                  </p:stCondLst>
                                  <p:childTnLst>
                                    <p:set>
                                      <p:cBhvr>
                                        <p:cTn dur="1" fill="hold">
                                          <p:stCondLst>
                                            <p:cond delay="0"/>
                                          </p:stCondLst>
                                        </p:cTn>
                                        <p:tgtEl>
                                          <p:spTgt spid="190"/>
                                        </p:tgtEl>
                                        <p:attrNameLst>
                                          <p:attrName>style.visibility</p:attrName>
                                        </p:attrNameLst>
                                      </p:cBhvr>
                                      <p:to>
                                        <p:strVal val="visible"/>
                                      </p:to>
                                    </p:set>
                                    <p:anim calcmode="lin" valueType="num">
                                      <p:cBhvr additive="base">
                                        <p:cTn dur="200"/>
                                        <p:tgtEl>
                                          <p:spTgt spid="19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Business Geometric Template">
  <a:themeElements>
    <a:clrScheme name="Custom 347">
      <a:dk1>
        <a:srgbClr val="363739"/>
      </a:dk1>
      <a:lt1>
        <a:srgbClr val="FFFFFF"/>
      </a:lt1>
      <a:dk2>
        <a:srgbClr val="888888"/>
      </a:dk2>
      <a:lt2>
        <a:srgbClr val="F5F5EF"/>
      </a:lt2>
      <a:accent1>
        <a:srgbClr val="EFBC49"/>
      </a:accent1>
      <a:accent2>
        <a:srgbClr val="D8A530"/>
      </a:accent2>
      <a:accent3>
        <a:srgbClr val="AB8540"/>
      </a:accent3>
      <a:accent4>
        <a:srgbClr val="494F56"/>
      </a:accent4>
      <a:accent5>
        <a:srgbClr val="888888"/>
      </a:accent5>
      <a:accent6>
        <a:srgbClr val="B1B1B2"/>
      </a:accent6>
      <a:hlink>
        <a:srgbClr val="363739"/>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